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FF374-019D-46A1-B04D-720149162F7F}" type="datetimeFigureOut">
              <a:rPr lang="fr-FR" smtClean="0"/>
              <a:t>17/09/2017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59EF8-B544-428C-9D7D-75FEBCAF863D}" type="slidenum">
              <a:rPr lang="fr-FR" smtClean="0"/>
              <a:t>‹N°›</a:t>
            </a:fld>
            <a:endParaRPr lang="fr-FR"/>
          </a:p>
        </p:txBody>
      </p:sp>
    </p:spTree>
    <p:extLst>
      <p:ext uri="{BB962C8B-B14F-4D97-AF65-F5344CB8AC3E}">
        <p14:creationId xmlns:p14="http://schemas.microsoft.com/office/powerpoint/2010/main" val="243824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a:extLst>
              <a:ext uri="{FF2B5EF4-FFF2-40B4-BE49-F238E27FC236}">
                <a16:creationId xmlns:a16="http://schemas.microsoft.com/office/drawing/2014/main" id="{E0CF1BBE-A38B-4B5F-8B67-1010181022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a:extLst>
              <a:ext uri="{FF2B5EF4-FFF2-40B4-BE49-F238E27FC236}">
                <a16:creationId xmlns:a16="http://schemas.microsoft.com/office/drawing/2014/main" id="{F9F25D30-94CC-47CB-86DF-AEFEFADA80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97284" name="Espace réservé du numéro de diapositive 3">
            <a:extLst>
              <a:ext uri="{FF2B5EF4-FFF2-40B4-BE49-F238E27FC236}">
                <a16:creationId xmlns:a16="http://schemas.microsoft.com/office/drawing/2014/main" id="{BAC8A04B-3B6C-4253-994C-187C473ED6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76B5E6-11AF-48B8-830F-A691DFE27C84}" type="slidenum">
              <a:rPr lang="fr-FR" altLang="fr-FR" smtClean="0"/>
              <a:pPr>
                <a:spcBef>
                  <a:spcPct val="0"/>
                </a:spcBef>
              </a:pPr>
              <a:t>1</a:t>
            </a:fld>
            <a:endParaRPr lang="fr-FR" altLang="fr-FR"/>
          </a:p>
        </p:txBody>
      </p:sp>
    </p:spTree>
    <p:extLst>
      <p:ext uri="{BB962C8B-B14F-4D97-AF65-F5344CB8AC3E}">
        <p14:creationId xmlns:p14="http://schemas.microsoft.com/office/powerpoint/2010/main" val="3014797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a:extLst>
              <a:ext uri="{FF2B5EF4-FFF2-40B4-BE49-F238E27FC236}">
                <a16:creationId xmlns:a16="http://schemas.microsoft.com/office/drawing/2014/main" id="{6CA06072-ED50-455E-8A5D-7E36D4EE45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Espace réservé des commentaires 2">
            <a:extLst>
              <a:ext uri="{FF2B5EF4-FFF2-40B4-BE49-F238E27FC236}">
                <a16:creationId xmlns:a16="http://schemas.microsoft.com/office/drawing/2014/main" id="{29A76262-87DC-4B73-B4CB-87C78BA071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115716" name="Espace réservé du numéro de diapositive 3">
            <a:extLst>
              <a:ext uri="{FF2B5EF4-FFF2-40B4-BE49-F238E27FC236}">
                <a16:creationId xmlns:a16="http://schemas.microsoft.com/office/drawing/2014/main" id="{89EB78A2-080F-4DAA-8414-22BB97DDF6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5DF12D-52A0-4A3C-9646-3F93729A315E}" type="slidenum">
              <a:rPr lang="fr-FR" altLang="fr-FR" smtClean="0"/>
              <a:pPr>
                <a:spcBef>
                  <a:spcPct val="0"/>
                </a:spcBef>
              </a:pPr>
              <a:t>10</a:t>
            </a:fld>
            <a:endParaRPr lang="fr-FR" altLang="fr-FR"/>
          </a:p>
        </p:txBody>
      </p:sp>
    </p:spTree>
    <p:extLst>
      <p:ext uri="{BB962C8B-B14F-4D97-AF65-F5344CB8AC3E}">
        <p14:creationId xmlns:p14="http://schemas.microsoft.com/office/powerpoint/2010/main" val="1160228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a:extLst>
              <a:ext uri="{FF2B5EF4-FFF2-40B4-BE49-F238E27FC236}">
                <a16:creationId xmlns:a16="http://schemas.microsoft.com/office/drawing/2014/main" id="{D50B15A6-C3EF-4AC2-97CC-B91A8A9D34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Espace réservé des commentaires 2">
            <a:extLst>
              <a:ext uri="{FF2B5EF4-FFF2-40B4-BE49-F238E27FC236}">
                <a16:creationId xmlns:a16="http://schemas.microsoft.com/office/drawing/2014/main" id="{2A8BEA08-66F0-423D-A87A-D8DD26C42D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117764" name="Espace réservé du numéro de diapositive 3">
            <a:extLst>
              <a:ext uri="{FF2B5EF4-FFF2-40B4-BE49-F238E27FC236}">
                <a16:creationId xmlns:a16="http://schemas.microsoft.com/office/drawing/2014/main" id="{A0A22254-5407-4287-9830-D395483EA7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C80BAA-C3E2-412D-924B-197C1B3C2068}" type="slidenum">
              <a:rPr lang="fr-FR" altLang="fr-FR" smtClean="0"/>
              <a:pPr>
                <a:spcBef>
                  <a:spcPct val="0"/>
                </a:spcBef>
              </a:pPr>
              <a:t>11</a:t>
            </a:fld>
            <a:endParaRPr lang="fr-FR" altLang="fr-FR"/>
          </a:p>
        </p:txBody>
      </p:sp>
    </p:spTree>
    <p:extLst>
      <p:ext uri="{BB962C8B-B14F-4D97-AF65-F5344CB8AC3E}">
        <p14:creationId xmlns:p14="http://schemas.microsoft.com/office/powerpoint/2010/main" val="2782749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e l'image des diapositives 1">
            <a:extLst>
              <a:ext uri="{FF2B5EF4-FFF2-40B4-BE49-F238E27FC236}">
                <a16:creationId xmlns:a16="http://schemas.microsoft.com/office/drawing/2014/main" id="{CC8D9DA1-A0DB-4C02-B7E3-CCAAFA4333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Espace réservé des commentaires 2">
            <a:extLst>
              <a:ext uri="{FF2B5EF4-FFF2-40B4-BE49-F238E27FC236}">
                <a16:creationId xmlns:a16="http://schemas.microsoft.com/office/drawing/2014/main" id="{6F67106A-8AE6-428F-AED4-7465F2B7D2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a:p>
        </p:txBody>
      </p:sp>
      <p:sp>
        <p:nvSpPr>
          <p:cNvPr id="120836" name="Espace réservé du numéro de diapositive 3">
            <a:extLst>
              <a:ext uri="{FF2B5EF4-FFF2-40B4-BE49-F238E27FC236}">
                <a16:creationId xmlns:a16="http://schemas.microsoft.com/office/drawing/2014/main" id="{E33921C0-9C8E-4237-A421-614E354946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0DEEE2-4182-4D63-88C0-BB5A70A8A999}" type="slidenum">
              <a:rPr lang="fr-FR" altLang="fr-FR" smtClean="0"/>
              <a:pPr>
                <a:spcBef>
                  <a:spcPct val="0"/>
                </a:spcBef>
              </a:pPr>
              <a:t>13</a:t>
            </a:fld>
            <a:endParaRPr lang="fr-FR" altLang="fr-FR"/>
          </a:p>
        </p:txBody>
      </p:sp>
    </p:spTree>
    <p:extLst>
      <p:ext uri="{BB962C8B-B14F-4D97-AF65-F5344CB8AC3E}">
        <p14:creationId xmlns:p14="http://schemas.microsoft.com/office/powerpoint/2010/main" val="2586771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Espace réservé de l'image des diapositives 1">
            <a:extLst>
              <a:ext uri="{FF2B5EF4-FFF2-40B4-BE49-F238E27FC236}">
                <a16:creationId xmlns:a16="http://schemas.microsoft.com/office/drawing/2014/main" id="{6F1A414A-B03B-4544-9AD5-43A2FA7BA0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Espace réservé des commentaires 2">
            <a:extLst>
              <a:ext uri="{FF2B5EF4-FFF2-40B4-BE49-F238E27FC236}">
                <a16:creationId xmlns:a16="http://schemas.microsoft.com/office/drawing/2014/main" id="{CC53C21E-996E-41E7-A710-25F0A80F9A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122884" name="Espace réservé du numéro de diapositive 3">
            <a:extLst>
              <a:ext uri="{FF2B5EF4-FFF2-40B4-BE49-F238E27FC236}">
                <a16:creationId xmlns:a16="http://schemas.microsoft.com/office/drawing/2014/main" id="{235B22D9-07AE-4118-B635-1C64CD494F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B419D0-319A-48B7-B5F5-3C17AF1B8879}" type="slidenum">
              <a:rPr lang="fr-FR" altLang="fr-FR" smtClean="0"/>
              <a:pPr>
                <a:spcBef>
                  <a:spcPct val="0"/>
                </a:spcBef>
              </a:pPr>
              <a:t>14</a:t>
            </a:fld>
            <a:endParaRPr lang="fr-FR" altLang="fr-FR"/>
          </a:p>
        </p:txBody>
      </p:sp>
    </p:spTree>
    <p:extLst>
      <p:ext uri="{BB962C8B-B14F-4D97-AF65-F5344CB8AC3E}">
        <p14:creationId xmlns:p14="http://schemas.microsoft.com/office/powerpoint/2010/main" val="327062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e l'image des diapositives 1">
            <a:extLst>
              <a:ext uri="{FF2B5EF4-FFF2-40B4-BE49-F238E27FC236}">
                <a16:creationId xmlns:a16="http://schemas.microsoft.com/office/drawing/2014/main" id="{3AD3FD9C-FBB5-41FE-AB3A-AF176B9241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Espace réservé des commentaires 2">
            <a:extLst>
              <a:ext uri="{FF2B5EF4-FFF2-40B4-BE49-F238E27FC236}">
                <a16:creationId xmlns:a16="http://schemas.microsoft.com/office/drawing/2014/main" id="{60839861-ECC7-4D75-8D59-950F8EF1CF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124932" name="Espace réservé du numéro de diapositive 3">
            <a:extLst>
              <a:ext uri="{FF2B5EF4-FFF2-40B4-BE49-F238E27FC236}">
                <a16:creationId xmlns:a16="http://schemas.microsoft.com/office/drawing/2014/main" id="{5766952C-159E-4F10-A1ED-7F881ABDB7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3D46CA-528C-4F2C-A73A-84ED87B3808E}" type="slidenum">
              <a:rPr lang="fr-FR" altLang="fr-FR" smtClean="0"/>
              <a:pPr>
                <a:spcBef>
                  <a:spcPct val="0"/>
                </a:spcBef>
              </a:pPr>
              <a:t>15</a:t>
            </a:fld>
            <a:endParaRPr lang="fr-FR" altLang="fr-FR"/>
          </a:p>
        </p:txBody>
      </p:sp>
    </p:spTree>
    <p:extLst>
      <p:ext uri="{BB962C8B-B14F-4D97-AF65-F5344CB8AC3E}">
        <p14:creationId xmlns:p14="http://schemas.microsoft.com/office/powerpoint/2010/main" val="3885548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ce réservé de l'image des diapositives 1">
            <a:extLst>
              <a:ext uri="{FF2B5EF4-FFF2-40B4-BE49-F238E27FC236}">
                <a16:creationId xmlns:a16="http://schemas.microsoft.com/office/drawing/2014/main" id="{70A6D31F-1BC3-4EBB-BFEE-2AC8059E35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Espace réservé des commentaires 2">
            <a:extLst>
              <a:ext uri="{FF2B5EF4-FFF2-40B4-BE49-F238E27FC236}">
                <a16:creationId xmlns:a16="http://schemas.microsoft.com/office/drawing/2014/main" id="{52495702-60B4-4BBB-B239-C797190779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126980" name="Espace réservé du numéro de diapositive 3">
            <a:extLst>
              <a:ext uri="{FF2B5EF4-FFF2-40B4-BE49-F238E27FC236}">
                <a16:creationId xmlns:a16="http://schemas.microsoft.com/office/drawing/2014/main" id="{341942C7-1FA6-45A2-A34C-A18DEFD249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032DF3-0829-4855-BEE0-F8AE02ECA22F}" type="slidenum">
              <a:rPr lang="fr-FR" altLang="fr-FR" smtClean="0"/>
              <a:pPr>
                <a:spcBef>
                  <a:spcPct val="0"/>
                </a:spcBef>
              </a:pPr>
              <a:t>16</a:t>
            </a:fld>
            <a:endParaRPr lang="fr-FR" altLang="fr-FR"/>
          </a:p>
        </p:txBody>
      </p:sp>
    </p:spTree>
    <p:extLst>
      <p:ext uri="{BB962C8B-B14F-4D97-AF65-F5344CB8AC3E}">
        <p14:creationId xmlns:p14="http://schemas.microsoft.com/office/powerpoint/2010/main" val="3654955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Espace réservé de l'image des diapositives 1">
            <a:extLst>
              <a:ext uri="{FF2B5EF4-FFF2-40B4-BE49-F238E27FC236}">
                <a16:creationId xmlns:a16="http://schemas.microsoft.com/office/drawing/2014/main" id="{076FC03D-6809-434D-983A-D2DFA22166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Espace réservé des commentaires 2">
            <a:extLst>
              <a:ext uri="{FF2B5EF4-FFF2-40B4-BE49-F238E27FC236}">
                <a16:creationId xmlns:a16="http://schemas.microsoft.com/office/drawing/2014/main" id="{C78FAD48-F352-4028-8B8C-231DC3A329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129028" name="Espace réservé du numéro de diapositive 3">
            <a:extLst>
              <a:ext uri="{FF2B5EF4-FFF2-40B4-BE49-F238E27FC236}">
                <a16:creationId xmlns:a16="http://schemas.microsoft.com/office/drawing/2014/main" id="{52F936C7-A720-4B7F-983C-47CE380B12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162353-EF47-4DAA-A51A-6C07407A33CE}" type="slidenum">
              <a:rPr lang="fr-FR" altLang="fr-FR" smtClean="0"/>
              <a:pPr>
                <a:spcBef>
                  <a:spcPct val="0"/>
                </a:spcBef>
              </a:pPr>
              <a:t>17</a:t>
            </a:fld>
            <a:endParaRPr lang="fr-FR" altLang="fr-FR"/>
          </a:p>
        </p:txBody>
      </p:sp>
    </p:spTree>
    <p:extLst>
      <p:ext uri="{BB962C8B-B14F-4D97-AF65-F5344CB8AC3E}">
        <p14:creationId xmlns:p14="http://schemas.microsoft.com/office/powerpoint/2010/main" val="3529353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a:extLst>
              <a:ext uri="{FF2B5EF4-FFF2-40B4-BE49-F238E27FC236}">
                <a16:creationId xmlns:a16="http://schemas.microsoft.com/office/drawing/2014/main" id="{F38B0BA7-63F4-4C5D-A9C9-37A5496D36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Espace réservé des commentaires 2">
            <a:extLst>
              <a:ext uri="{FF2B5EF4-FFF2-40B4-BE49-F238E27FC236}">
                <a16:creationId xmlns:a16="http://schemas.microsoft.com/office/drawing/2014/main" id="{A3DEB7B9-02A9-4AC1-B45E-B6474EFBE2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131076" name="Espace réservé du numéro de diapositive 3">
            <a:extLst>
              <a:ext uri="{FF2B5EF4-FFF2-40B4-BE49-F238E27FC236}">
                <a16:creationId xmlns:a16="http://schemas.microsoft.com/office/drawing/2014/main" id="{B65D38E3-67CD-46F6-9F57-4555C38B42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CAFB78-4F7C-41A9-BB3D-62D5C05427AD}" type="slidenum">
              <a:rPr lang="fr-FR" altLang="fr-FR" smtClean="0"/>
              <a:pPr>
                <a:spcBef>
                  <a:spcPct val="0"/>
                </a:spcBef>
              </a:pPr>
              <a:t>18</a:t>
            </a:fld>
            <a:endParaRPr lang="fr-FR" altLang="fr-FR"/>
          </a:p>
        </p:txBody>
      </p:sp>
    </p:spTree>
    <p:extLst>
      <p:ext uri="{BB962C8B-B14F-4D97-AF65-F5344CB8AC3E}">
        <p14:creationId xmlns:p14="http://schemas.microsoft.com/office/powerpoint/2010/main" val="3279579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Espace réservé de l'image des diapositives 1">
            <a:extLst>
              <a:ext uri="{FF2B5EF4-FFF2-40B4-BE49-F238E27FC236}">
                <a16:creationId xmlns:a16="http://schemas.microsoft.com/office/drawing/2014/main" id="{BAEE2690-7906-42BB-88F1-459A1B8469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Espace réservé des commentaires 2">
            <a:extLst>
              <a:ext uri="{FF2B5EF4-FFF2-40B4-BE49-F238E27FC236}">
                <a16:creationId xmlns:a16="http://schemas.microsoft.com/office/drawing/2014/main" id="{7FB1E78D-6266-4941-9247-A2244D50AA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133124" name="Espace réservé du numéro de diapositive 3">
            <a:extLst>
              <a:ext uri="{FF2B5EF4-FFF2-40B4-BE49-F238E27FC236}">
                <a16:creationId xmlns:a16="http://schemas.microsoft.com/office/drawing/2014/main" id="{9313E9D9-2A42-4959-A9CC-A52296D7D5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D05C14-991B-49B1-AE98-B3ACFD37C09D}" type="slidenum">
              <a:rPr lang="fr-FR" altLang="fr-FR" smtClean="0"/>
              <a:pPr>
                <a:spcBef>
                  <a:spcPct val="0"/>
                </a:spcBef>
              </a:pPr>
              <a:t>19</a:t>
            </a:fld>
            <a:endParaRPr lang="fr-FR" altLang="fr-FR"/>
          </a:p>
        </p:txBody>
      </p:sp>
    </p:spTree>
    <p:extLst>
      <p:ext uri="{BB962C8B-B14F-4D97-AF65-F5344CB8AC3E}">
        <p14:creationId xmlns:p14="http://schemas.microsoft.com/office/powerpoint/2010/main" val="2725868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ce réservé de l'image des diapositives 1">
            <a:extLst>
              <a:ext uri="{FF2B5EF4-FFF2-40B4-BE49-F238E27FC236}">
                <a16:creationId xmlns:a16="http://schemas.microsoft.com/office/drawing/2014/main" id="{989ED7AC-6DCA-4289-9DC1-6264C26709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Espace réservé des commentaires 2">
            <a:extLst>
              <a:ext uri="{FF2B5EF4-FFF2-40B4-BE49-F238E27FC236}">
                <a16:creationId xmlns:a16="http://schemas.microsoft.com/office/drawing/2014/main" id="{A40C4CB7-D53B-426C-865E-3259804A98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135172" name="Espace réservé du numéro de diapositive 3">
            <a:extLst>
              <a:ext uri="{FF2B5EF4-FFF2-40B4-BE49-F238E27FC236}">
                <a16:creationId xmlns:a16="http://schemas.microsoft.com/office/drawing/2014/main" id="{C1A1B49F-2ED1-42A2-AE68-E3DD11D507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1DB63B-F5EC-4130-B416-9E92BCE6DB92}" type="slidenum">
              <a:rPr lang="fr-FR" altLang="fr-FR" smtClean="0">
                <a:solidFill>
                  <a:srgbClr val="000000"/>
                </a:solidFill>
              </a:rPr>
              <a:pPr>
                <a:spcBef>
                  <a:spcPct val="0"/>
                </a:spcBef>
              </a:pPr>
              <a:t>20</a:t>
            </a:fld>
            <a:endParaRPr lang="fr-FR" altLang="fr-FR">
              <a:solidFill>
                <a:srgbClr val="000000"/>
              </a:solidFill>
            </a:endParaRPr>
          </a:p>
        </p:txBody>
      </p:sp>
    </p:spTree>
    <p:extLst>
      <p:ext uri="{BB962C8B-B14F-4D97-AF65-F5344CB8AC3E}">
        <p14:creationId xmlns:p14="http://schemas.microsoft.com/office/powerpoint/2010/main" val="223736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a:extLst>
              <a:ext uri="{FF2B5EF4-FFF2-40B4-BE49-F238E27FC236}">
                <a16:creationId xmlns:a16="http://schemas.microsoft.com/office/drawing/2014/main" id="{D6224AFA-255A-4383-81E6-2DE10ECCE3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Espace réservé des commentaires 2">
            <a:extLst>
              <a:ext uri="{FF2B5EF4-FFF2-40B4-BE49-F238E27FC236}">
                <a16:creationId xmlns:a16="http://schemas.microsoft.com/office/drawing/2014/main" id="{8242AEF3-C044-4C5C-A480-F11911D8BE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a:p>
        </p:txBody>
      </p:sp>
      <p:sp>
        <p:nvSpPr>
          <p:cNvPr id="99332" name="Espace réservé du numéro de diapositive 3">
            <a:extLst>
              <a:ext uri="{FF2B5EF4-FFF2-40B4-BE49-F238E27FC236}">
                <a16:creationId xmlns:a16="http://schemas.microsoft.com/office/drawing/2014/main" id="{75100F0B-DE97-4DB2-B9C6-BBD64BD602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E07A8E-005D-4F21-AED1-BB3444C5E95E}" type="slidenum">
              <a:rPr lang="fr-FR" altLang="fr-FR" smtClean="0"/>
              <a:pPr>
                <a:spcBef>
                  <a:spcPct val="0"/>
                </a:spcBef>
              </a:pPr>
              <a:t>2</a:t>
            </a:fld>
            <a:endParaRPr lang="fr-FR" altLang="fr-FR"/>
          </a:p>
        </p:txBody>
      </p:sp>
    </p:spTree>
    <p:extLst>
      <p:ext uri="{BB962C8B-B14F-4D97-AF65-F5344CB8AC3E}">
        <p14:creationId xmlns:p14="http://schemas.microsoft.com/office/powerpoint/2010/main" val="2583733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ce réservé de l'image des diapositives 1">
            <a:extLst>
              <a:ext uri="{FF2B5EF4-FFF2-40B4-BE49-F238E27FC236}">
                <a16:creationId xmlns:a16="http://schemas.microsoft.com/office/drawing/2014/main" id="{A153D67C-E60F-43F6-82E7-0457749D92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Espace réservé des commentaires 2">
            <a:extLst>
              <a:ext uri="{FF2B5EF4-FFF2-40B4-BE49-F238E27FC236}">
                <a16:creationId xmlns:a16="http://schemas.microsoft.com/office/drawing/2014/main" id="{884B2CC3-BF0B-40C9-A68A-08D3F219F9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137220" name="Espace réservé du numéro de diapositive 3">
            <a:extLst>
              <a:ext uri="{FF2B5EF4-FFF2-40B4-BE49-F238E27FC236}">
                <a16:creationId xmlns:a16="http://schemas.microsoft.com/office/drawing/2014/main" id="{28757431-BA5F-4DE7-8741-55382D344C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733581-5B20-4EFB-A18C-82573F0FF2D2}" type="slidenum">
              <a:rPr lang="fr-FR" altLang="fr-FR" smtClean="0">
                <a:solidFill>
                  <a:srgbClr val="000000"/>
                </a:solidFill>
              </a:rPr>
              <a:pPr>
                <a:spcBef>
                  <a:spcPct val="0"/>
                </a:spcBef>
              </a:pPr>
              <a:t>21</a:t>
            </a:fld>
            <a:endParaRPr lang="fr-FR" altLang="fr-FR">
              <a:solidFill>
                <a:srgbClr val="000000"/>
              </a:solidFill>
            </a:endParaRPr>
          </a:p>
        </p:txBody>
      </p:sp>
    </p:spTree>
    <p:extLst>
      <p:ext uri="{BB962C8B-B14F-4D97-AF65-F5344CB8AC3E}">
        <p14:creationId xmlns:p14="http://schemas.microsoft.com/office/powerpoint/2010/main" val="69445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a:extLst>
              <a:ext uri="{FF2B5EF4-FFF2-40B4-BE49-F238E27FC236}">
                <a16:creationId xmlns:a16="http://schemas.microsoft.com/office/drawing/2014/main" id="{8CED88E2-8A20-49CD-8196-6528A73F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ce réservé des commentaires 2">
            <a:extLst>
              <a:ext uri="{FF2B5EF4-FFF2-40B4-BE49-F238E27FC236}">
                <a16:creationId xmlns:a16="http://schemas.microsoft.com/office/drawing/2014/main" id="{F0390420-4105-4953-A8C2-D246FCD802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101380" name="Espace réservé du numéro de diapositive 3">
            <a:extLst>
              <a:ext uri="{FF2B5EF4-FFF2-40B4-BE49-F238E27FC236}">
                <a16:creationId xmlns:a16="http://schemas.microsoft.com/office/drawing/2014/main" id="{D028684D-71BE-4578-9287-ED31E50E95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B91286-C5A6-4C69-A521-CF1BB04DA5E5}" type="slidenum">
              <a:rPr lang="fr-FR" altLang="fr-FR" smtClean="0"/>
              <a:pPr>
                <a:spcBef>
                  <a:spcPct val="0"/>
                </a:spcBef>
              </a:pPr>
              <a:t>3</a:t>
            </a:fld>
            <a:endParaRPr lang="fr-FR" altLang="fr-FR"/>
          </a:p>
        </p:txBody>
      </p:sp>
    </p:spTree>
    <p:extLst>
      <p:ext uri="{BB962C8B-B14F-4D97-AF65-F5344CB8AC3E}">
        <p14:creationId xmlns:p14="http://schemas.microsoft.com/office/powerpoint/2010/main" val="117192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a:extLst>
              <a:ext uri="{FF2B5EF4-FFF2-40B4-BE49-F238E27FC236}">
                <a16:creationId xmlns:a16="http://schemas.microsoft.com/office/drawing/2014/main" id="{5FAC1B80-9F34-45A3-9CE1-E9B58FA07E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ce réservé des commentaires 2">
            <a:extLst>
              <a:ext uri="{FF2B5EF4-FFF2-40B4-BE49-F238E27FC236}">
                <a16:creationId xmlns:a16="http://schemas.microsoft.com/office/drawing/2014/main" id="{E9646911-430D-4BA5-AE6B-509C2994C1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a:p>
        </p:txBody>
      </p:sp>
      <p:sp>
        <p:nvSpPr>
          <p:cNvPr id="103428" name="Espace réservé du numéro de diapositive 3">
            <a:extLst>
              <a:ext uri="{FF2B5EF4-FFF2-40B4-BE49-F238E27FC236}">
                <a16:creationId xmlns:a16="http://schemas.microsoft.com/office/drawing/2014/main" id="{DF644B69-B291-4A47-B2A1-11AAF3D370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3E9C2A-2418-4378-8EA1-893C81F053E0}" type="slidenum">
              <a:rPr lang="fr-FR" altLang="fr-FR" smtClean="0"/>
              <a:pPr>
                <a:spcBef>
                  <a:spcPct val="0"/>
                </a:spcBef>
              </a:pPr>
              <a:t>4</a:t>
            </a:fld>
            <a:endParaRPr lang="fr-FR" altLang="fr-FR"/>
          </a:p>
        </p:txBody>
      </p:sp>
    </p:spTree>
    <p:extLst>
      <p:ext uri="{BB962C8B-B14F-4D97-AF65-F5344CB8AC3E}">
        <p14:creationId xmlns:p14="http://schemas.microsoft.com/office/powerpoint/2010/main" val="268363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a:extLst>
              <a:ext uri="{FF2B5EF4-FFF2-40B4-BE49-F238E27FC236}">
                <a16:creationId xmlns:a16="http://schemas.microsoft.com/office/drawing/2014/main" id="{F4B3F0B4-D64E-4307-97C5-891503F53C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Espace réservé des commentaires 2">
            <a:extLst>
              <a:ext uri="{FF2B5EF4-FFF2-40B4-BE49-F238E27FC236}">
                <a16:creationId xmlns:a16="http://schemas.microsoft.com/office/drawing/2014/main" id="{1C88DEAC-E573-4392-84CD-7F9C047595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a:p>
        </p:txBody>
      </p:sp>
      <p:sp>
        <p:nvSpPr>
          <p:cNvPr id="105476" name="Espace réservé du numéro de diapositive 3">
            <a:extLst>
              <a:ext uri="{FF2B5EF4-FFF2-40B4-BE49-F238E27FC236}">
                <a16:creationId xmlns:a16="http://schemas.microsoft.com/office/drawing/2014/main" id="{13223586-D898-4ABB-86C7-63E822AB53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6F3198-DD4D-4493-A2AF-D51692659117}" type="slidenum">
              <a:rPr lang="fr-FR" altLang="fr-FR" smtClean="0"/>
              <a:pPr>
                <a:spcBef>
                  <a:spcPct val="0"/>
                </a:spcBef>
              </a:pPr>
              <a:t>5</a:t>
            </a:fld>
            <a:endParaRPr lang="fr-FR" altLang="fr-FR"/>
          </a:p>
        </p:txBody>
      </p:sp>
    </p:spTree>
    <p:extLst>
      <p:ext uri="{BB962C8B-B14F-4D97-AF65-F5344CB8AC3E}">
        <p14:creationId xmlns:p14="http://schemas.microsoft.com/office/powerpoint/2010/main" val="20087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a:extLst>
              <a:ext uri="{FF2B5EF4-FFF2-40B4-BE49-F238E27FC236}">
                <a16:creationId xmlns:a16="http://schemas.microsoft.com/office/drawing/2014/main" id="{A05B1B45-0CC6-456F-B8AA-96D778D7A6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ce réservé des commentaires 2">
            <a:extLst>
              <a:ext uri="{FF2B5EF4-FFF2-40B4-BE49-F238E27FC236}">
                <a16:creationId xmlns:a16="http://schemas.microsoft.com/office/drawing/2014/main" id="{197C0480-BCB4-4A76-92BC-5381831307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107524" name="Espace réservé du numéro de diapositive 3">
            <a:extLst>
              <a:ext uri="{FF2B5EF4-FFF2-40B4-BE49-F238E27FC236}">
                <a16:creationId xmlns:a16="http://schemas.microsoft.com/office/drawing/2014/main" id="{A900BEA7-0457-4212-A738-768C7DF373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1A96D2-6E5A-4EE2-9EFF-FA995A136E0F}" type="slidenum">
              <a:rPr lang="fr-FR" altLang="fr-FR" smtClean="0"/>
              <a:pPr>
                <a:spcBef>
                  <a:spcPct val="0"/>
                </a:spcBef>
              </a:pPr>
              <a:t>6</a:t>
            </a:fld>
            <a:endParaRPr lang="fr-FR" altLang="fr-FR"/>
          </a:p>
        </p:txBody>
      </p:sp>
    </p:spTree>
    <p:extLst>
      <p:ext uri="{BB962C8B-B14F-4D97-AF65-F5344CB8AC3E}">
        <p14:creationId xmlns:p14="http://schemas.microsoft.com/office/powerpoint/2010/main" val="735842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a:extLst>
              <a:ext uri="{FF2B5EF4-FFF2-40B4-BE49-F238E27FC236}">
                <a16:creationId xmlns:a16="http://schemas.microsoft.com/office/drawing/2014/main" id="{CD84159B-3887-468D-A4B7-F6A0166753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Espace réservé des commentaires 2">
            <a:extLst>
              <a:ext uri="{FF2B5EF4-FFF2-40B4-BE49-F238E27FC236}">
                <a16:creationId xmlns:a16="http://schemas.microsoft.com/office/drawing/2014/main" id="{EF580A2C-EA3F-4745-BAAC-4783D54E4A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109572" name="Espace réservé du numéro de diapositive 3">
            <a:extLst>
              <a:ext uri="{FF2B5EF4-FFF2-40B4-BE49-F238E27FC236}">
                <a16:creationId xmlns:a16="http://schemas.microsoft.com/office/drawing/2014/main" id="{C4663C57-97F4-4E03-8BC0-DA2AA760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B9F929-0038-490C-A397-988AFBB24BFB}" type="slidenum">
              <a:rPr lang="fr-FR" altLang="fr-FR" smtClean="0"/>
              <a:pPr>
                <a:spcBef>
                  <a:spcPct val="0"/>
                </a:spcBef>
              </a:pPr>
              <a:t>7</a:t>
            </a:fld>
            <a:endParaRPr lang="fr-FR" altLang="fr-FR"/>
          </a:p>
        </p:txBody>
      </p:sp>
    </p:spTree>
    <p:extLst>
      <p:ext uri="{BB962C8B-B14F-4D97-AF65-F5344CB8AC3E}">
        <p14:creationId xmlns:p14="http://schemas.microsoft.com/office/powerpoint/2010/main" val="372714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a:extLst>
              <a:ext uri="{FF2B5EF4-FFF2-40B4-BE49-F238E27FC236}">
                <a16:creationId xmlns:a16="http://schemas.microsoft.com/office/drawing/2014/main" id="{326D3DE4-67C7-41ED-AF0E-64310E9C66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Espace réservé des commentaires 2">
            <a:extLst>
              <a:ext uri="{FF2B5EF4-FFF2-40B4-BE49-F238E27FC236}">
                <a16:creationId xmlns:a16="http://schemas.microsoft.com/office/drawing/2014/main" id="{13D27E03-8EB4-4546-9D9C-C410937946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111620" name="Espace réservé du numéro de diapositive 3">
            <a:extLst>
              <a:ext uri="{FF2B5EF4-FFF2-40B4-BE49-F238E27FC236}">
                <a16:creationId xmlns:a16="http://schemas.microsoft.com/office/drawing/2014/main" id="{29707630-9593-438A-AE72-E5C4402E44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0F1B80-F5B4-4ADE-931E-3537C04A8B60}" type="slidenum">
              <a:rPr lang="fr-FR" altLang="fr-FR" smtClean="0"/>
              <a:pPr>
                <a:spcBef>
                  <a:spcPct val="0"/>
                </a:spcBef>
              </a:pPr>
              <a:t>8</a:t>
            </a:fld>
            <a:endParaRPr lang="fr-FR" altLang="fr-FR"/>
          </a:p>
        </p:txBody>
      </p:sp>
    </p:spTree>
    <p:extLst>
      <p:ext uri="{BB962C8B-B14F-4D97-AF65-F5344CB8AC3E}">
        <p14:creationId xmlns:p14="http://schemas.microsoft.com/office/powerpoint/2010/main" val="3800804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a:extLst>
              <a:ext uri="{FF2B5EF4-FFF2-40B4-BE49-F238E27FC236}">
                <a16:creationId xmlns:a16="http://schemas.microsoft.com/office/drawing/2014/main" id="{83DEA0EB-8182-4D29-AC6A-48C17EB0B9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Espace réservé des commentaires 2">
            <a:extLst>
              <a:ext uri="{FF2B5EF4-FFF2-40B4-BE49-F238E27FC236}">
                <a16:creationId xmlns:a16="http://schemas.microsoft.com/office/drawing/2014/main" id="{A08EC653-4460-4745-BB35-730F5CF59B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
        <p:nvSpPr>
          <p:cNvPr id="113668" name="Espace réservé du numéro de diapositive 3">
            <a:extLst>
              <a:ext uri="{FF2B5EF4-FFF2-40B4-BE49-F238E27FC236}">
                <a16:creationId xmlns:a16="http://schemas.microsoft.com/office/drawing/2014/main" id="{7FB6C3EE-21BD-4C7A-9948-C364F21479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A2BFE3-147C-4C99-BA0D-65B98710E69C}" type="slidenum">
              <a:rPr lang="fr-FR" altLang="fr-FR" smtClean="0"/>
              <a:pPr>
                <a:spcBef>
                  <a:spcPct val="0"/>
                </a:spcBef>
              </a:pPr>
              <a:t>9</a:t>
            </a:fld>
            <a:endParaRPr lang="fr-FR" altLang="fr-FR"/>
          </a:p>
        </p:txBody>
      </p:sp>
    </p:spTree>
    <p:extLst>
      <p:ext uri="{BB962C8B-B14F-4D97-AF65-F5344CB8AC3E}">
        <p14:creationId xmlns:p14="http://schemas.microsoft.com/office/powerpoint/2010/main" val="171575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93232854-1E6F-4C81-8F6E-AA0C8397F787}"/>
              </a:ext>
            </a:extLst>
          </p:cNvPr>
          <p:cNvSpPr>
            <a:spLocks noGrp="1"/>
          </p:cNvSpPr>
          <p:nvPr>
            <p:ph type="dt" sz="half" idx="10"/>
          </p:nvPr>
        </p:nvSpPr>
        <p:spPr/>
        <p:txBody>
          <a:bodyPr/>
          <a:lstStyle>
            <a:lvl1pPr>
              <a:defRPr/>
            </a:lvl1pPr>
          </a:lstStyle>
          <a:p>
            <a:pPr>
              <a:defRPr/>
            </a:pPr>
            <a:fld id="{1AAD71C2-5FC6-4BD2-A656-A3D16925D2A5}"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8593F643-ABB8-4AF2-BA72-35112E8926EB}"/>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8231A535-6938-4E8D-AB94-A1FE127D8686}"/>
              </a:ext>
            </a:extLst>
          </p:cNvPr>
          <p:cNvSpPr>
            <a:spLocks noGrp="1"/>
          </p:cNvSpPr>
          <p:nvPr>
            <p:ph type="sldNum" sz="quarter" idx="12"/>
          </p:nvPr>
        </p:nvSpPr>
        <p:spPr/>
        <p:txBody>
          <a:bodyPr/>
          <a:lstStyle>
            <a:lvl1pPr>
              <a:defRPr/>
            </a:lvl1pPr>
          </a:lstStyle>
          <a:p>
            <a:pPr>
              <a:defRPr/>
            </a:pPr>
            <a:fld id="{157FF9E6-2812-4266-82DD-63C146910733}" type="slidenum">
              <a:rPr lang="fr-FR" altLang="fr-FR"/>
              <a:pPr>
                <a:defRPr/>
              </a:pPr>
              <a:t>‹N°›</a:t>
            </a:fld>
            <a:endParaRPr lang="fr-FR" altLang="fr-FR"/>
          </a:p>
        </p:txBody>
      </p:sp>
    </p:spTree>
    <p:extLst>
      <p:ext uri="{BB962C8B-B14F-4D97-AF65-F5344CB8AC3E}">
        <p14:creationId xmlns:p14="http://schemas.microsoft.com/office/powerpoint/2010/main" val="221103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9EDA4F-2A59-4215-B55F-C7FC9A74F5A8}"/>
              </a:ext>
            </a:extLst>
          </p:cNvPr>
          <p:cNvSpPr>
            <a:spLocks noGrp="1"/>
          </p:cNvSpPr>
          <p:nvPr>
            <p:ph type="dt" sz="half" idx="10"/>
          </p:nvPr>
        </p:nvSpPr>
        <p:spPr/>
        <p:txBody>
          <a:bodyPr/>
          <a:lstStyle>
            <a:lvl1pPr>
              <a:defRPr/>
            </a:lvl1pPr>
          </a:lstStyle>
          <a:p>
            <a:pPr>
              <a:defRPr/>
            </a:pPr>
            <a:fld id="{4E58001C-781B-41B9-ACB9-BD08F40C06E3}"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3C9BFB7C-E3A7-48F2-BCD1-72D13806D794}"/>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B5523265-3AC4-4765-9D88-27E1967F445D}"/>
              </a:ext>
            </a:extLst>
          </p:cNvPr>
          <p:cNvSpPr>
            <a:spLocks noGrp="1"/>
          </p:cNvSpPr>
          <p:nvPr>
            <p:ph type="sldNum" sz="quarter" idx="12"/>
          </p:nvPr>
        </p:nvSpPr>
        <p:spPr/>
        <p:txBody>
          <a:bodyPr/>
          <a:lstStyle>
            <a:lvl1pPr>
              <a:defRPr/>
            </a:lvl1pPr>
          </a:lstStyle>
          <a:p>
            <a:pPr>
              <a:defRPr/>
            </a:pPr>
            <a:fld id="{AA969468-9547-447F-BFA3-9B3F857BB90E}" type="slidenum">
              <a:rPr lang="fr-FR" altLang="fr-FR"/>
              <a:pPr>
                <a:defRPr/>
              </a:pPr>
              <a:t>‹N°›</a:t>
            </a:fld>
            <a:endParaRPr lang="fr-FR" altLang="fr-FR"/>
          </a:p>
        </p:txBody>
      </p:sp>
    </p:spTree>
    <p:extLst>
      <p:ext uri="{BB962C8B-B14F-4D97-AF65-F5344CB8AC3E}">
        <p14:creationId xmlns:p14="http://schemas.microsoft.com/office/powerpoint/2010/main" val="316678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211D40-8912-4428-8365-EDC6A3E5249B}"/>
              </a:ext>
            </a:extLst>
          </p:cNvPr>
          <p:cNvSpPr>
            <a:spLocks noGrp="1"/>
          </p:cNvSpPr>
          <p:nvPr>
            <p:ph type="dt" sz="half" idx="10"/>
          </p:nvPr>
        </p:nvSpPr>
        <p:spPr/>
        <p:txBody>
          <a:bodyPr/>
          <a:lstStyle>
            <a:lvl1pPr>
              <a:defRPr/>
            </a:lvl1pPr>
          </a:lstStyle>
          <a:p>
            <a:pPr>
              <a:defRPr/>
            </a:pPr>
            <a:fld id="{CD7C3810-A528-4B10-8187-FD77FDD936C2}"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1029696B-9CC1-4EAB-A75A-B1CAE1403ADB}"/>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565B436B-A7BE-4C6A-BEE8-7F0A0795B490}"/>
              </a:ext>
            </a:extLst>
          </p:cNvPr>
          <p:cNvSpPr>
            <a:spLocks noGrp="1"/>
          </p:cNvSpPr>
          <p:nvPr>
            <p:ph type="sldNum" sz="quarter" idx="12"/>
          </p:nvPr>
        </p:nvSpPr>
        <p:spPr/>
        <p:txBody>
          <a:bodyPr/>
          <a:lstStyle>
            <a:lvl1pPr>
              <a:defRPr/>
            </a:lvl1pPr>
          </a:lstStyle>
          <a:p>
            <a:pPr>
              <a:defRPr/>
            </a:pPr>
            <a:fld id="{1E639552-4F05-46B1-9586-44B351824707}" type="slidenum">
              <a:rPr lang="fr-FR" altLang="fr-FR"/>
              <a:pPr>
                <a:defRPr/>
              </a:pPr>
              <a:t>‹N°›</a:t>
            </a:fld>
            <a:endParaRPr lang="fr-FR" altLang="fr-FR"/>
          </a:p>
        </p:txBody>
      </p:sp>
    </p:spTree>
    <p:extLst>
      <p:ext uri="{BB962C8B-B14F-4D97-AF65-F5344CB8AC3E}">
        <p14:creationId xmlns:p14="http://schemas.microsoft.com/office/powerpoint/2010/main" val="331675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18C384-8F6A-4D21-A331-BAC6127AFF8E}"/>
              </a:ext>
            </a:extLst>
          </p:cNvPr>
          <p:cNvSpPr>
            <a:spLocks noGrp="1"/>
          </p:cNvSpPr>
          <p:nvPr>
            <p:ph type="dt" sz="half" idx="10"/>
          </p:nvPr>
        </p:nvSpPr>
        <p:spPr/>
        <p:txBody>
          <a:bodyPr/>
          <a:lstStyle>
            <a:lvl1pPr>
              <a:defRPr/>
            </a:lvl1pPr>
          </a:lstStyle>
          <a:p>
            <a:pPr>
              <a:defRPr/>
            </a:pPr>
            <a:fld id="{249B5ED8-0757-4918-B43D-C3D6B6972DC7}"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22CA15B3-12F2-4DAA-B808-A16711EA3CBE}"/>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02EDA50A-8B5B-4505-B890-E33E7090B44F}"/>
              </a:ext>
            </a:extLst>
          </p:cNvPr>
          <p:cNvSpPr>
            <a:spLocks noGrp="1"/>
          </p:cNvSpPr>
          <p:nvPr>
            <p:ph type="sldNum" sz="quarter" idx="12"/>
          </p:nvPr>
        </p:nvSpPr>
        <p:spPr/>
        <p:txBody>
          <a:bodyPr/>
          <a:lstStyle>
            <a:lvl1pPr>
              <a:defRPr/>
            </a:lvl1pPr>
          </a:lstStyle>
          <a:p>
            <a:pPr>
              <a:defRPr/>
            </a:pPr>
            <a:fld id="{E7D38C88-7C4B-480A-B312-E6CD01411DDD}" type="slidenum">
              <a:rPr lang="fr-FR" altLang="fr-FR"/>
              <a:pPr>
                <a:defRPr/>
              </a:pPr>
              <a:t>‹N°›</a:t>
            </a:fld>
            <a:endParaRPr lang="fr-FR" altLang="fr-FR"/>
          </a:p>
        </p:txBody>
      </p:sp>
    </p:spTree>
    <p:extLst>
      <p:ext uri="{BB962C8B-B14F-4D97-AF65-F5344CB8AC3E}">
        <p14:creationId xmlns:p14="http://schemas.microsoft.com/office/powerpoint/2010/main" val="393917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37A75E0-8D2C-4CE4-A47D-2DD7C6E177E4}"/>
              </a:ext>
            </a:extLst>
          </p:cNvPr>
          <p:cNvSpPr>
            <a:spLocks noGrp="1"/>
          </p:cNvSpPr>
          <p:nvPr>
            <p:ph type="dt" sz="half" idx="10"/>
          </p:nvPr>
        </p:nvSpPr>
        <p:spPr/>
        <p:txBody>
          <a:bodyPr/>
          <a:lstStyle>
            <a:lvl1pPr>
              <a:defRPr/>
            </a:lvl1pPr>
          </a:lstStyle>
          <a:p>
            <a:pPr>
              <a:defRPr/>
            </a:pPr>
            <a:fld id="{74D86357-E6A9-45C9-A209-9A459C7ECB99}"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6F367167-1092-4A63-BA0C-6707A46BF3F4}"/>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ACD8FA3E-4D2E-4236-BB43-ED94556207BA}"/>
              </a:ext>
            </a:extLst>
          </p:cNvPr>
          <p:cNvSpPr>
            <a:spLocks noGrp="1"/>
          </p:cNvSpPr>
          <p:nvPr>
            <p:ph type="sldNum" sz="quarter" idx="12"/>
          </p:nvPr>
        </p:nvSpPr>
        <p:spPr/>
        <p:txBody>
          <a:bodyPr/>
          <a:lstStyle>
            <a:lvl1pPr>
              <a:defRPr/>
            </a:lvl1pPr>
          </a:lstStyle>
          <a:p>
            <a:pPr>
              <a:defRPr/>
            </a:pPr>
            <a:fld id="{682F54B4-4136-4BBF-9034-F000A8C4E13F}" type="slidenum">
              <a:rPr lang="fr-FR" altLang="fr-FR"/>
              <a:pPr>
                <a:defRPr/>
              </a:pPr>
              <a:t>‹N°›</a:t>
            </a:fld>
            <a:endParaRPr lang="fr-FR" altLang="fr-FR"/>
          </a:p>
        </p:txBody>
      </p:sp>
    </p:spTree>
    <p:extLst>
      <p:ext uri="{BB962C8B-B14F-4D97-AF65-F5344CB8AC3E}">
        <p14:creationId xmlns:p14="http://schemas.microsoft.com/office/powerpoint/2010/main" val="12283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98DB6EF5-9EA5-4D17-8914-DED51E6748F9}"/>
              </a:ext>
            </a:extLst>
          </p:cNvPr>
          <p:cNvSpPr>
            <a:spLocks noGrp="1"/>
          </p:cNvSpPr>
          <p:nvPr>
            <p:ph type="dt" sz="half" idx="10"/>
          </p:nvPr>
        </p:nvSpPr>
        <p:spPr/>
        <p:txBody>
          <a:bodyPr/>
          <a:lstStyle>
            <a:lvl1pPr>
              <a:defRPr/>
            </a:lvl1pPr>
          </a:lstStyle>
          <a:p>
            <a:pPr>
              <a:defRPr/>
            </a:pPr>
            <a:fld id="{D35257AD-31A8-4BC9-A9E8-F61910B392A7}" type="datetime1">
              <a:rPr lang="fr-FR"/>
              <a:pPr>
                <a:defRPr/>
              </a:pPr>
              <a:t>17/09/2017</a:t>
            </a:fld>
            <a:endParaRPr lang="fr-FR"/>
          </a:p>
        </p:txBody>
      </p:sp>
      <p:sp>
        <p:nvSpPr>
          <p:cNvPr id="6" name="Espace réservé du pied de page 4">
            <a:extLst>
              <a:ext uri="{FF2B5EF4-FFF2-40B4-BE49-F238E27FC236}">
                <a16:creationId xmlns:a16="http://schemas.microsoft.com/office/drawing/2014/main" id="{5E549F18-4B68-4E7B-8707-FF014DB8F332}"/>
              </a:ext>
            </a:extLst>
          </p:cNvPr>
          <p:cNvSpPr>
            <a:spLocks noGrp="1"/>
          </p:cNvSpPr>
          <p:nvPr>
            <p:ph type="ftr" sz="quarter" idx="11"/>
          </p:nvPr>
        </p:nvSpPr>
        <p:spPr/>
        <p:txBody>
          <a:bodyPr/>
          <a:lstStyle>
            <a:lvl1pPr>
              <a:defRPr/>
            </a:lvl1pPr>
          </a:lstStyle>
          <a:p>
            <a:pPr>
              <a:defRPr/>
            </a:pPr>
            <a:r>
              <a:rPr lang="fr-FR"/>
              <a:t>Réalisation RECA - INRAN</a:t>
            </a:r>
          </a:p>
        </p:txBody>
      </p:sp>
      <p:sp>
        <p:nvSpPr>
          <p:cNvPr id="7" name="Espace réservé du numéro de diapositive 5">
            <a:extLst>
              <a:ext uri="{FF2B5EF4-FFF2-40B4-BE49-F238E27FC236}">
                <a16:creationId xmlns:a16="http://schemas.microsoft.com/office/drawing/2014/main" id="{3ED03F98-B100-486D-9494-6DD318B96217}"/>
              </a:ext>
            </a:extLst>
          </p:cNvPr>
          <p:cNvSpPr>
            <a:spLocks noGrp="1"/>
          </p:cNvSpPr>
          <p:nvPr>
            <p:ph type="sldNum" sz="quarter" idx="12"/>
          </p:nvPr>
        </p:nvSpPr>
        <p:spPr/>
        <p:txBody>
          <a:bodyPr/>
          <a:lstStyle>
            <a:lvl1pPr>
              <a:defRPr/>
            </a:lvl1pPr>
          </a:lstStyle>
          <a:p>
            <a:pPr>
              <a:defRPr/>
            </a:pPr>
            <a:fld id="{0F4E8833-44EB-4524-B972-A172332014CF}" type="slidenum">
              <a:rPr lang="fr-FR" altLang="fr-FR"/>
              <a:pPr>
                <a:defRPr/>
              </a:pPr>
              <a:t>‹N°›</a:t>
            </a:fld>
            <a:endParaRPr lang="fr-FR" altLang="fr-FR"/>
          </a:p>
        </p:txBody>
      </p:sp>
    </p:spTree>
    <p:extLst>
      <p:ext uri="{BB962C8B-B14F-4D97-AF65-F5344CB8AC3E}">
        <p14:creationId xmlns:p14="http://schemas.microsoft.com/office/powerpoint/2010/main" val="205016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908DF80-8115-445D-9B8F-F35E01E80155}"/>
              </a:ext>
            </a:extLst>
          </p:cNvPr>
          <p:cNvSpPr>
            <a:spLocks noGrp="1"/>
          </p:cNvSpPr>
          <p:nvPr>
            <p:ph type="dt" sz="half" idx="10"/>
          </p:nvPr>
        </p:nvSpPr>
        <p:spPr/>
        <p:txBody>
          <a:bodyPr/>
          <a:lstStyle>
            <a:lvl1pPr>
              <a:defRPr/>
            </a:lvl1pPr>
          </a:lstStyle>
          <a:p>
            <a:pPr>
              <a:defRPr/>
            </a:pPr>
            <a:fld id="{313B8F3C-CC7D-4E9B-A089-AE4B2E7B75A7}" type="datetime1">
              <a:rPr lang="fr-FR"/>
              <a:pPr>
                <a:defRPr/>
              </a:pPr>
              <a:t>17/09/2017</a:t>
            </a:fld>
            <a:endParaRPr lang="fr-FR"/>
          </a:p>
        </p:txBody>
      </p:sp>
      <p:sp>
        <p:nvSpPr>
          <p:cNvPr id="8" name="Espace réservé du pied de page 4">
            <a:extLst>
              <a:ext uri="{FF2B5EF4-FFF2-40B4-BE49-F238E27FC236}">
                <a16:creationId xmlns:a16="http://schemas.microsoft.com/office/drawing/2014/main" id="{BB716230-2288-49E5-9FEE-91ED85F8D4D2}"/>
              </a:ext>
            </a:extLst>
          </p:cNvPr>
          <p:cNvSpPr>
            <a:spLocks noGrp="1"/>
          </p:cNvSpPr>
          <p:nvPr>
            <p:ph type="ftr" sz="quarter" idx="11"/>
          </p:nvPr>
        </p:nvSpPr>
        <p:spPr/>
        <p:txBody>
          <a:bodyPr/>
          <a:lstStyle>
            <a:lvl1pPr>
              <a:defRPr/>
            </a:lvl1pPr>
          </a:lstStyle>
          <a:p>
            <a:pPr>
              <a:defRPr/>
            </a:pPr>
            <a:r>
              <a:rPr lang="fr-FR"/>
              <a:t>Réalisation RECA - INRAN</a:t>
            </a:r>
          </a:p>
        </p:txBody>
      </p:sp>
      <p:sp>
        <p:nvSpPr>
          <p:cNvPr id="9" name="Espace réservé du numéro de diapositive 5">
            <a:extLst>
              <a:ext uri="{FF2B5EF4-FFF2-40B4-BE49-F238E27FC236}">
                <a16:creationId xmlns:a16="http://schemas.microsoft.com/office/drawing/2014/main" id="{2317542B-33F8-41F3-A12E-DAAD58AC34AB}"/>
              </a:ext>
            </a:extLst>
          </p:cNvPr>
          <p:cNvSpPr>
            <a:spLocks noGrp="1"/>
          </p:cNvSpPr>
          <p:nvPr>
            <p:ph type="sldNum" sz="quarter" idx="12"/>
          </p:nvPr>
        </p:nvSpPr>
        <p:spPr/>
        <p:txBody>
          <a:bodyPr/>
          <a:lstStyle>
            <a:lvl1pPr>
              <a:defRPr/>
            </a:lvl1pPr>
          </a:lstStyle>
          <a:p>
            <a:pPr>
              <a:defRPr/>
            </a:pPr>
            <a:fld id="{BA74A45E-AD5B-4F8B-963A-1843CA5CB7E8}" type="slidenum">
              <a:rPr lang="fr-FR" altLang="fr-FR"/>
              <a:pPr>
                <a:defRPr/>
              </a:pPr>
              <a:t>‹N°›</a:t>
            </a:fld>
            <a:endParaRPr lang="fr-FR" altLang="fr-FR"/>
          </a:p>
        </p:txBody>
      </p:sp>
    </p:spTree>
    <p:extLst>
      <p:ext uri="{BB962C8B-B14F-4D97-AF65-F5344CB8AC3E}">
        <p14:creationId xmlns:p14="http://schemas.microsoft.com/office/powerpoint/2010/main" val="315467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16:creationId xmlns:a16="http://schemas.microsoft.com/office/drawing/2014/main" id="{31A8635E-5BB4-4958-A736-DD3DF47E5C78}"/>
              </a:ext>
            </a:extLst>
          </p:cNvPr>
          <p:cNvSpPr>
            <a:spLocks noGrp="1"/>
          </p:cNvSpPr>
          <p:nvPr>
            <p:ph type="dt" sz="half" idx="10"/>
          </p:nvPr>
        </p:nvSpPr>
        <p:spPr/>
        <p:txBody>
          <a:bodyPr/>
          <a:lstStyle>
            <a:lvl1pPr>
              <a:defRPr/>
            </a:lvl1pPr>
          </a:lstStyle>
          <a:p>
            <a:pPr>
              <a:defRPr/>
            </a:pPr>
            <a:fld id="{ABF95708-567E-4931-8D69-A699ABFFB39D}" type="datetime1">
              <a:rPr lang="fr-FR"/>
              <a:pPr>
                <a:defRPr/>
              </a:pPr>
              <a:t>17/09/2017</a:t>
            </a:fld>
            <a:endParaRPr lang="fr-FR"/>
          </a:p>
        </p:txBody>
      </p:sp>
      <p:sp>
        <p:nvSpPr>
          <p:cNvPr id="4" name="Espace réservé du pied de page 4">
            <a:extLst>
              <a:ext uri="{FF2B5EF4-FFF2-40B4-BE49-F238E27FC236}">
                <a16:creationId xmlns:a16="http://schemas.microsoft.com/office/drawing/2014/main" id="{5C6289FE-FA9D-4F3E-96F8-A2712DA88A32}"/>
              </a:ext>
            </a:extLst>
          </p:cNvPr>
          <p:cNvSpPr>
            <a:spLocks noGrp="1"/>
          </p:cNvSpPr>
          <p:nvPr>
            <p:ph type="ftr" sz="quarter" idx="11"/>
          </p:nvPr>
        </p:nvSpPr>
        <p:spPr/>
        <p:txBody>
          <a:bodyPr/>
          <a:lstStyle>
            <a:lvl1pPr>
              <a:defRPr/>
            </a:lvl1pPr>
          </a:lstStyle>
          <a:p>
            <a:pPr>
              <a:defRPr/>
            </a:pPr>
            <a:r>
              <a:rPr lang="fr-FR"/>
              <a:t>Réalisation RECA - INRAN</a:t>
            </a:r>
          </a:p>
        </p:txBody>
      </p:sp>
      <p:sp>
        <p:nvSpPr>
          <p:cNvPr id="5" name="Espace réservé du numéro de diapositive 5">
            <a:extLst>
              <a:ext uri="{FF2B5EF4-FFF2-40B4-BE49-F238E27FC236}">
                <a16:creationId xmlns:a16="http://schemas.microsoft.com/office/drawing/2014/main" id="{8CE3E2C1-F07F-41C5-BF2D-3580886BEF97}"/>
              </a:ext>
            </a:extLst>
          </p:cNvPr>
          <p:cNvSpPr>
            <a:spLocks noGrp="1"/>
          </p:cNvSpPr>
          <p:nvPr>
            <p:ph type="sldNum" sz="quarter" idx="12"/>
          </p:nvPr>
        </p:nvSpPr>
        <p:spPr/>
        <p:txBody>
          <a:bodyPr/>
          <a:lstStyle>
            <a:lvl1pPr>
              <a:defRPr/>
            </a:lvl1pPr>
          </a:lstStyle>
          <a:p>
            <a:pPr>
              <a:defRPr/>
            </a:pPr>
            <a:fld id="{7478D912-AD3A-4CEE-944B-CF2D87E2E20A}" type="slidenum">
              <a:rPr lang="fr-FR" altLang="fr-FR"/>
              <a:pPr>
                <a:defRPr/>
              </a:pPr>
              <a:t>‹N°›</a:t>
            </a:fld>
            <a:endParaRPr lang="fr-FR" altLang="fr-FR"/>
          </a:p>
        </p:txBody>
      </p:sp>
    </p:spTree>
    <p:extLst>
      <p:ext uri="{BB962C8B-B14F-4D97-AF65-F5344CB8AC3E}">
        <p14:creationId xmlns:p14="http://schemas.microsoft.com/office/powerpoint/2010/main" val="100970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0E5C59F7-77CA-4DA7-9736-CE98539DA3E8}"/>
              </a:ext>
            </a:extLst>
          </p:cNvPr>
          <p:cNvSpPr>
            <a:spLocks noGrp="1"/>
          </p:cNvSpPr>
          <p:nvPr>
            <p:ph type="dt" sz="half" idx="10"/>
          </p:nvPr>
        </p:nvSpPr>
        <p:spPr/>
        <p:txBody>
          <a:bodyPr/>
          <a:lstStyle>
            <a:lvl1pPr>
              <a:defRPr/>
            </a:lvl1pPr>
          </a:lstStyle>
          <a:p>
            <a:pPr>
              <a:defRPr/>
            </a:pPr>
            <a:fld id="{8E38217B-88FA-4DAD-A480-D06BC85F3016}" type="datetime1">
              <a:rPr lang="fr-FR"/>
              <a:pPr>
                <a:defRPr/>
              </a:pPr>
              <a:t>17/09/2017</a:t>
            </a:fld>
            <a:endParaRPr lang="fr-FR"/>
          </a:p>
        </p:txBody>
      </p:sp>
      <p:sp>
        <p:nvSpPr>
          <p:cNvPr id="3" name="Espace réservé du pied de page 4">
            <a:extLst>
              <a:ext uri="{FF2B5EF4-FFF2-40B4-BE49-F238E27FC236}">
                <a16:creationId xmlns:a16="http://schemas.microsoft.com/office/drawing/2014/main" id="{F2955B7E-D1F5-4DC6-AAF4-30D95BF68890}"/>
              </a:ext>
            </a:extLst>
          </p:cNvPr>
          <p:cNvSpPr>
            <a:spLocks noGrp="1"/>
          </p:cNvSpPr>
          <p:nvPr>
            <p:ph type="ftr" sz="quarter" idx="11"/>
          </p:nvPr>
        </p:nvSpPr>
        <p:spPr/>
        <p:txBody>
          <a:bodyPr/>
          <a:lstStyle>
            <a:lvl1pPr>
              <a:defRPr/>
            </a:lvl1pPr>
          </a:lstStyle>
          <a:p>
            <a:pPr>
              <a:defRPr/>
            </a:pPr>
            <a:r>
              <a:rPr lang="fr-FR"/>
              <a:t>Réalisation RECA - INRAN</a:t>
            </a:r>
          </a:p>
        </p:txBody>
      </p:sp>
      <p:sp>
        <p:nvSpPr>
          <p:cNvPr id="4" name="Espace réservé du numéro de diapositive 5">
            <a:extLst>
              <a:ext uri="{FF2B5EF4-FFF2-40B4-BE49-F238E27FC236}">
                <a16:creationId xmlns:a16="http://schemas.microsoft.com/office/drawing/2014/main" id="{85DF5A36-CE38-4D80-8966-705770180C21}"/>
              </a:ext>
            </a:extLst>
          </p:cNvPr>
          <p:cNvSpPr>
            <a:spLocks noGrp="1"/>
          </p:cNvSpPr>
          <p:nvPr>
            <p:ph type="sldNum" sz="quarter" idx="12"/>
          </p:nvPr>
        </p:nvSpPr>
        <p:spPr/>
        <p:txBody>
          <a:bodyPr/>
          <a:lstStyle>
            <a:lvl1pPr>
              <a:defRPr/>
            </a:lvl1pPr>
          </a:lstStyle>
          <a:p>
            <a:pPr>
              <a:defRPr/>
            </a:pPr>
            <a:fld id="{6E0A6604-615B-450D-9AFF-3F75B3483D4F}" type="slidenum">
              <a:rPr lang="fr-FR" altLang="fr-FR"/>
              <a:pPr>
                <a:defRPr/>
              </a:pPr>
              <a:t>‹N°›</a:t>
            </a:fld>
            <a:endParaRPr lang="fr-FR" altLang="fr-FR"/>
          </a:p>
        </p:txBody>
      </p:sp>
    </p:spTree>
    <p:extLst>
      <p:ext uri="{BB962C8B-B14F-4D97-AF65-F5344CB8AC3E}">
        <p14:creationId xmlns:p14="http://schemas.microsoft.com/office/powerpoint/2010/main" val="98198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AE8639D8-49E5-4EC1-A7FD-6F35D2C9CFA0}"/>
              </a:ext>
            </a:extLst>
          </p:cNvPr>
          <p:cNvSpPr>
            <a:spLocks noGrp="1"/>
          </p:cNvSpPr>
          <p:nvPr>
            <p:ph type="dt" sz="half" idx="10"/>
          </p:nvPr>
        </p:nvSpPr>
        <p:spPr/>
        <p:txBody>
          <a:bodyPr/>
          <a:lstStyle>
            <a:lvl1pPr>
              <a:defRPr/>
            </a:lvl1pPr>
          </a:lstStyle>
          <a:p>
            <a:pPr>
              <a:defRPr/>
            </a:pPr>
            <a:fld id="{6B81276A-D609-4763-A8CB-D13A9D16D04B}" type="datetime1">
              <a:rPr lang="fr-FR"/>
              <a:pPr>
                <a:defRPr/>
              </a:pPr>
              <a:t>17/09/2017</a:t>
            </a:fld>
            <a:endParaRPr lang="fr-FR"/>
          </a:p>
        </p:txBody>
      </p:sp>
      <p:sp>
        <p:nvSpPr>
          <p:cNvPr id="6" name="Espace réservé du pied de page 4">
            <a:extLst>
              <a:ext uri="{FF2B5EF4-FFF2-40B4-BE49-F238E27FC236}">
                <a16:creationId xmlns:a16="http://schemas.microsoft.com/office/drawing/2014/main" id="{5F4ABE7B-D59B-48F3-B383-FFCA2F9FA512}"/>
              </a:ext>
            </a:extLst>
          </p:cNvPr>
          <p:cNvSpPr>
            <a:spLocks noGrp="1"/>
          </p:cNvSpPr>
          <p:nvPr>
            <p:ph type="ftr" sz="quarter" idx="11"/>
          </p:nvPr>
        </p:nvSpPr>
        <p:spPr/>
        <p:txBody>
          <a:bodyPr/>
          <a:lstStyle>
            <a:lvl1pPr>
              <a:defRPr/>
            </a:lvl1pPr>
          </a:lstStyle>
          <a:p>
            <a:pPr>
              <a:defRPr/>
            </a:pPr>
            <a:r>
              <a:rPr lang="fr-FR"/>
              <a:t>Réalisation RECA - INRAN</a:t>
            </a:r>
          </a:p>
        </p:txBody>
      </p:sp>
      <p:sp>
        <p:nvSpPr>
          <p:cNvPr id="7" name="Espace réservé du numéro de diapositive 5">
            <a:extLst>
              <a:ext uri="{FF2B5EF4-FFF2-40B4-BE49-F238E27FC236}">
                <a16:creationId xmlns:a16="http://schemas.microsoft.com/office/drawing/2014/main" id="{FE5BC2EE-04B0-442A-A9C1-21D32EDD892F}"/>
              </a:ext>
            </a:extLst>
          </p:cNvPr>
          <p:cNvSpPr>
            <a:spLocks noGrp="1"/>
          </p:cNvSpPr>
          <p:nvPr>
            <p:ph type="sldNum" sz="quarter" idx="12"/>
          </p:nvPr>
        </p:nvSpPr>
        <p:spPr/>
        <p:txBody>
          <a:bodyPr/>
          <a:lstStyle>
            <a:lvl1pPr>
              <a:defRPr/>
            </a:lvl1pPr>
          </a:lstStyle>
          <a:p>
            <a:pPr>
              <a:defRPr/>
            </a:pPr>
            <a:fld id="{047F4997-2156-44CD-A5B7-2568143225FC}" type="slidenum">
              <a:rPr lang="fr-FR" altLang="fr-FR"/>
              <a:pPr>
                <a:defRPr/>
              </a:pPr>
              <a:t>‹N°›</a:t>
            </a:fld>
            <a:endParaRPr lang="fr-FR" altLang="fr-FR"/>
          </a:p>
        </p:txBody>
      </p:sp>
    </p:spTree>
    <p:extLst>
      <p:ext uri="{BB962C8B-B14F-4D97-AF65-F5344CB8AC3E}">
        <p14:creationId xmlns:p14="http://schemas.microsoft.com/office/powerpoint/2010/main" val="159822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AD3DB77E-194B-4293-8627-0F4CBA67ADD8}"/>
              </a:ext>
            </a:extLst>
          </p:cNvPr>
          <p:cNvSpPr>
            <a:spLocks noGrp="1"/>
          </p:cNvSpPr>
          <p:nvPr>
            <p:ph type="dt" sz="half" idx="10"/>
          </p:nvPr>
        </p:nvSpPr>
        <p:spPr/>
        <p:txBody>
          <a:bodyPr/>
          <a:lstStyle>
            <a:lvl1pPr>
              <a:defRPr/>
            </a:lvl1pPr>
          </a:lstStyle>
          <a:p>
            <a:pPr>
              <a:defRPr/>
            </a:pPr>
            <a:fld id="{FD9881E0-4BDD-4247-AD59-FAB31B2AA643}" type="datetime1">
              <a:rPr lang="fr-FR"/>
              <a:pPr>
                <a:defRPr/>
              </a:pPr>
              <a:t>17/09/2017</a:t>
            </a:fld>
            <a:endParaRPr lang="fr-FR"/>
          </a:p>
        </p:txBody>
      </p:sp>
      <p:sp>
        <p:nvSpPr>
          <p:cNvPr id="6" name="Espace réservé du pied de page 4">
            <a:extLst>
              <a:ext uri="{FF2B5EF4-FFF2-40B4-BE49-F238E27FC236}">
                <a16:creationId xmlns:a16="http://schemas.microsoft.com/office/drawing/2014/main" id="{DAFC6E97-9118-4105-855A-425000D28427}"/>
              </a:ext>
            </a:extLst>
          </p:cNvPr>
          <p:cNvSpPr>
            <a:spLocks noGrp="1"/>
          </p:cNvSpPr>
          <p:nvPr>
            <p:ph type="ftr" sz="quarter" idx="11"/>
          </p:nvPr>
        </p:nvSpPr>
        <p:spPr/>
        <p:txBody>
          <a:bodyPr/>
          <a:lstStyle>
            <a:lvl1pPr>
              <a:defRPr/>
            </a:lvl1pPr>
          </a:lstStyle>
          <a:p>
            <a:pPr>
              <a:defRPr/>
            </a:pPr>
            <a:r>
              <a:rPr lang="fr-FR"/>
              <a:t>Réalisation RECA - INRAN</a:t>
            </a:r>
          </a:p>
        </p:txBody>
      </p:sp>
      <p:sp>
        <p:nvSpPr>
          <p:cNvPr id="7" name="Espace réservé du numéro de diapositive 5">
            <a:extLst>
              <a:ext uri="{FF2B5EF4-FFF2-40B4-BE49-F238E27FC236}">
                <a16:creationId xmlns:a16="http://schemas.microsoft.com/office/drawing/2014/main" id="{F68E858D-11E4-4885-8256-3E484B2C4202}"/>
              </a:ext>
            </a:extLst>
          </p:cNvPr>
          <p:cNvSpPr>
            <a:spLocks noGrp="1"/>
          </p:cNvSpPr>
          <p:nvPr>
            <p:ph type="sldNum" sz="quarter" idx="12"/>
          </p:nvPr>
        </p:nvSpPr>
        <p:spPr/>
        <p:txBody>
          <a:bodyPr/>
          <a:lstStyle>
            <a:lvl1pPr>
              <a:defRPr/>
            </a:lvl1pPr>
          </a:lstStyle>
          <a:p>
            <a:pPr>
              <a:defRPr/>
            </a:pPr>
            <a:fld id="{22C77794-6219-4DD8-B70B-B9A0A40F1A04}" type="slidenum">
              <a:rPr lang="fr-FR" altLang="fr-FR"/>
              <a:pPr>
                <a:defRPr/>
              </a:pPr>
              <a:t>‹N°›</a:t>
            </a:fld>
            <a:endParaRPr lang="fr-FR" altLang="fr-FR"/>
          </a:p>
        </p:txBody>
      </p:sp>
    </p:spTree>
    <p:extLst>
      <p:ext uri="{BB962C8B-B14F-4D97-AF65-F5344CB8AC3E}">
        <p14:creationId xmlns:p14="http://schemas.microsoft.com/office/powerpoint/2010/main" val="31404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9D5EB58B-45CF-44EB-9C49-69E2E69147A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B61C509D-D014-466C-BE65-A49CA93F745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DB9AE970-B9D2-4F10-9E6B-5B3622FC001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cs typeface="+mn-cs"/>
              </a:defRPr>
            </a:lvl1pPr>
          </a:lstStyle>
          <a:p>
            <a:pPr>
              <a:defRPr/>
            </a:pPr>
            <a:fld id="{44259A7E-A4D4-4F4B-9840-A7CAB2B13B3A}"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CD037B2D-9CE4-471D-89FA-5C5FF515BAC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FACD635E-C19E-456A-B94C-2D29A86E40E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1D82E647-DEB4-4C59-9701-4251A99DBB49}" type="slidenum">
              <a:rPr lang="fr-FR" altLang="fr-FR"/>
              <a:pPr>
                <a:defRPr/>
              </a:pPr>
              <a:t>‹N°›</a:t>
            </a:fld>
            <a:endParaRPr lang="fr-FR" altLang="fr-FR"/>
          </a:p>
        </p:txBody>
      </p:sp>
    </p:spTree>
    <p:extLst>
      <p:ext uri="{BB962C8B-B14F-4D97-AF65-F5344CB8AC3E}">
        <p14:creationId xmlns:p14="http://schemas.microsoft.com/office/powerpoint/2010/main" val="1013993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a:extLst>
              <a:ext uri="{FF2B5EF4-FFF2-40B4-BE49-F238E27FC236}">
                <a16:creationId xmlns:a16="http://schemas.microsoft.com/office/drawing/2014/main" id="{7D2A0AE5-FB36-4821-BC8D-DA7E98CD84A8}"/>
              </a:ext>
            </a:extLst>
          </p:cNvPr>
          <p:cNvSpPr>
            <a:spLocks noGrp="1"/>
          </p:cNvSpPr>
          <p:nvPr>
            <p:ph type="title"/>
          </p:nvPr>
        </p:nvSpPr>
        <p:spPr>
          <a:xfrm>
            <a:off x="1981200" y="274639"/>
            <a:ext cx="8229600" cy="777875"/>
          </a:xfrm>
          <a:solidFill>
            <a:schemeClr val="accent6">
              <a:lumMod val="40000"/>
              <a:lumOff val="60000"/>
            </a:schemeClr>
          </a:solidFill>
        </p:spPr>
        <p:txBody>
          <a:bodyPr/>
          <a:lstStyle/>
          <a:p>
            <a:pPr>
              <a:defRPr/>
            </a:pPr>
            <a:r>
              <a:rPr lang="fr-FR" sz="3200" b="1" dirty="0"/>
              <a:t>Les nématodes</a:t>
            </a:r>
            <a:endParaRPr lang="fr-FR" sz="3200" dirty="0"/>
          </a:p>
        </p:txBody>
      </p:sp>
      <p:sp>
        <p:nvSpPr>
          <p:cNvPr id="96259" name="Espace réservé du contenu 2">
            <a:extLst>
              <a:ext uri="{FF2B5EF4-FFF2-40B4-BE49-F238E27FC236}">
                <a16:creationId xmlns:a16="http://schemas.microsoft.com/office/drawing/2014/main" id="{A8694482-9D0E-40E1-AFED-139CE82160C4}"/>
              </a:ext>
            </a:extLst>
          </p:cNvPr>
          <p:cNvSpPr>
            <a:spLocks noGrp="1"/>
          </p:cNvSpPr>
          <p:nvPr>
            <p:ph sz="half" idx="1"/>
          </p:nvPr>
        </p:nvSpPr>
        <p:spPr>
          <a:xfrm>
            <a:off x="1981201" y="1600201"/>
            <a:ext cx="3827463" cy="4525963"/>
          </a:xfrm>
        </p:spPr>
        <p:txBody>
          <a:bodyPr/>
          <a:lstStyle/>
          <a:p>
            <a:r>
              <a:rPr lang="fr-FR" altLang="fr-FR" sz="2400"/>
              <a:t>Les nématodes sont très courants sur tomate ou poivron </a:t>
            </a:r>
            <a:r>
              <a:rPr lang="fr-FR" altLang="fr-FR" sz="2400" b="1"/>
              <a:t>sur terrains sableux</a:t>
            </a:r>
            <a:r>
              <a:rPr lang="fr-FR" altLang="fr-FR" sz="2400"/>
              <a:t>.</a:t>
            </a:r>
          </a:p>
          <a:p>
            <a:endParaRPr lang="fr-FR" altLang="fr-FR" sz="800"/>
          </a:p>
          <a:p>
            <a:r>
              <a:rPr lang="fr-FR" altLang="fr-FR" sz="2400"/>
              <a:t>Une forte infestation provoque un jaunissement des feuilles, une réduction de la croissance des plantes puis leur dessèchement.</a:t>
            </a:r>
          </a:p>
        </p:txBody>
      </p:sp>
      <p:sp>
        <p:nvSpPr>
          <p:cNvPr id="96260" name="Espace réservé du numéro de diapositive 5">
            <a:extLst>
              <a:ext uri="{FF2B5EF4-FFF2-40B4-BE49-F238E27FC236}">
                <a16:creationId xmlns:a16="http://schemas.microsoft.com/office/drawing/2014/main" id="{6E20EC14-20FB-46E8-B725-A5E58BE19C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A9F5E39-F25C-4F8F-B983-02E320AD7BB8}" type="slidenum">
              <a:rPr lang="fr-FR" altLang="fr-FR" sz="1200">
                <a:solidFill>
                  <a:srgbClr val="898989"/>
                </a:solidFill>
              </a:rPr>
              <a:pPr>
                <a:spcBef>
                  <a:spcPct val="0"/>
                </a:spcBef>
                <a:buFontTx/>
                <a:buNone/>
              </a:pPr>
              <a:t>1</a:t>
            </a:fld>
            <a:endParaRPr lang="fr-FR" altLang="fr-FR" sz="1200">
              <a:solidFill>
                <a:srgbClr val="898989"/>
              </a:solidFill>
            </a:endParaRPr>
          </a:p>
        </p:txBody>
      </p:sp>
      <p:pic>
        <p:nvPicPr>
          <p:cNvPr id="96261" name="Picture 2">
            <a:extLst>
              <a:ext uri="{FF2B5EF4-FFF2-40B4-BE49-F238E27FC236}">
                <a16:creationId xmlns:a16="http://schemas.microsoft.com/office/drawing/2014/main" id="{D29968BB-11A5-4D82-96C8-6C42EAFE12E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35638" y="2133601"/>
            <a:ext cx="4787900" cy="3203575"/>
          </a:xfrm>
          <a:noFill/>
        </p:spPr>
      </p:pic>
      <p:sp>
        <p:nvSpPr>
          <p:cNvPr id="2" name="Espace réservé du pied de page 1">
            <a:extLst>
              <a:ext uri="{FF2B5EF4-FFF2-40B4-BE49-F238E27FC236}">
                <a16:creationId xmlns:a16="http://schemas.microsoft.com/office/drawing/2014/main" id="{02E9CA07-E925-467C-9091-7C366BA1E547}"/>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420991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re 1">
            <a:extLst>
              <a:ext uri="{FF2B5EF4-FFF2-40B4-BE49-F238E27FC236}">
                <a16:creationId xmlns:a16="http://schemas.microsoft.com/office/drawing/2014/main" id="{09FF4B2C-4F26-416A-B1B8-AD30AEEC5824}"/>
              </a:ext>
            </a:extLst>
          </p:cNvPr>
          <p:cNvSpPr>
            <a:spLocks noGrp="1"/>
          </p:cNvSpPr>
          <p:nvPr>
            <p:ph type="title"/>
          </p:nvPr>
        </p:nvSpPr>
        <p:spPr>
          <a:ln w="28575">
            <a:solidFill>
              <a:srgbClr val="00B050"/>
            </a:solidFill>
            <a:miter lim="800000"/>
            <a:headEnd/>
            <a:tailEnd/>
          </a:ln>
        </p:spPr>
        <p:txBody>
          <a:bodyPr/>
          <a:lstStyle/>
          <a:p>
            <a:pPr eaLnBrk="1" hangingPunct="1"/>
            <a:r>
              <a:rPr lang="fr-FR" altLang="fr-FR" sz="3200" b="1"/>
              <a:t>Comment lutter ? Les mesures à prendre</a:t>
            </a:r>
            <a:br>
              <a:rPr lang="fr-FR" altLang="fr-FR" sz="3200" b="1"/>
            </a:br>
            <a:r>
              <a:rPr lang="fr-FR" altLang="fr-FR" sz="3200" b="1"/>
              <a:t>sur la parcelle avant repiquage</a:t>
            </a:r>
            <a:endParaRPr lang="fr-FR" altLang="fr-FR" sz="3200"/>
          </a:p>
        </p:txBody>
      </p:sp>
      <p:sp>
        <p:nvSpPr>
          <p:cNvPr id="114691" name="Espace réservé du contenu 4">
            <a:extLst>
              <a:ext uri="{FF2B5EF4-FFF2-40B4-BE49-F238E27FC236}">
                <a16:creationId xmlns:a16="http://schemas.microsoft.com/office/drawing/2014/main" id="{5CCA2715-2381-4CF9-A574-775DA792418B}"/>
              </a:ext>
            </a:extLst>
          </p:cNvPr>
          <p:cNvSpPr>
            <a:spLocks noGrp="1"/>
          </p:cNvSpPr>
          <p:nvPr>
            <p:ph idx="1"/>
          </p:nvPr>
        </p:nvSpPr>
        <p:spPr>
          <a:xfrm>
            <a:off x="1847851" y="1773238"/>
            <a:ext cx="8424863" cy="4679950"/>
          </a:xfrm>
        </p:spPr>
        <p:txBody>
          <a:bodyPr/>
          <a:lstStyle/>
          <a:p>
            <a:pPr eaLnBrk="1" hangingPunct="1"/>
            <a:r>
              <a:rPr lang="fr-FR" altLang="fr-FR" sz="2800" b="1">
                <a:solidFill>
                  <a:srgbClr val="FF0000"/>
                </a:solidFill>
              </a:rPr>
              <a:t>Faire une rotation</a:t>
            </a:r>
          </a:p>
          <a:p>
            <a:pPr eaLnBrk="1" hangingPunct="1"/>
            <a:r>
              <a:rPr lang="fr-FR" altLang="fr-FR" sz="2800" b="1">
                <a:solidFill>
                  <a:srgbClr val="FF0000"/>
                </a:solidFill>
              </a:rPr>
              <a:t>Apporter de la matière organique avant repiquage</a:t>
            </a:r>
          </a:p>
          <a:p>
            <a:pPr eaLnBrk="1" hangingPunct="1"/>
            <a:r>
              <a:rPr lang="fr-FR" altLang="fr-FR" sz="2800"/>
              <a:t>Cultiver de l’arachide</a:t>
            </a:r>
          </a:p>
          <a:p>
            <a:pPr eaLnBrk="1" hangingPunct="1"/>
            <a:r>
              <a:rPr lang="fr-FR" altLang="fr-FR" sz="2800"/>
              <a:t>Eviter les plantes « réservoirs » : moringa, baobab, etc.</a:t>
            </a:r>
          </a:p>
          <a:p>
            <a:pPr eaLnBrk="1" hangingPunct="1"/>
            <a:r>
              <a:rPr lang="fr-FR" altLang="fr-FR" sz="2800"/>
              <a:t>Enfouir des feuilles de neem</a:t>
            </a:r>
          </a:p>
          <a:p>
            <a:pPr eaLnBrk="1" hangingPunct="1"/>
            <a:r>
              <a:rPr lang="fr-FR" altLang="fr-FR" sz="2800" b="1">
                <a:solidFill>
                  <a:srgbClr val="FF0000"/>
                </a:solidFill>
              </a:rPr>
              <a:t>La culture est finie / arracher et brûler les résidus et surtout les racines</a:t>
            </a:r>
          </a:p>
          <a:p>
            <a:pPr eaLnBrk="1" hangingPunct="1">
              <a:buFont typeface="Arial" panose="020B0604020202020204" pitchFamily="34" charset="0"/>
              <a:buNone/>
            </a:pPr>
            <a:endParaRPr lang="fr-FR" altLang="fr-FR" sz="1100">
              <a:solidFill>
                <a:srgbClr val="FF0000"/>
              </a:solidFill>
            </a:endParaRPr>
          </a:p>
          <a:p>
            <a:pPr eaLnBrk="1" hangingPunct="1">
              <a:buFont typeface="Arial" panose="020B0604020202020204" pitchFamily="34" charset="0"/>
              <a:buNone/>
            </a:pPr>
            <a:r>
              <a:rPr lang="fr-FR" altLang="fr-FR" sz="2800" b="1">
                <a:solidFill>
                  <a:srgbClr val="FF0000"/>
                </a:solidFill>
              </a:rPr>
              <a:t>En rouge </a:t>
            </a:r>
            <a:r>
              <a:rPr lang="fr-FR" altLang="fr-FR" sz="2800"/>
              <a:t>les mesures les plus importantes / obligatoires</a:t>
            </a:r>
          </a:p>
          <a:p>
            <a:pPr eaLnBrk="1" hangingPunct="1">
              <a:buFont typeface="Arial" panose="020B0604020202020204" pitchFamily="34" charset="0"/>
              <a:buNone/>
            </a:pPr>
            <a:endParaRPr lang="fr-FR" altLang="fr-FR" sz="2800"/>
          </a:p>
          <a:p>
            <a:pPr eaLnBrk="1" hangingPunct="1"/>
            <a:endParaRPr lang="fr-FR" altLang="fr-FR" sz="2800"/>
          </a:p>
        </p:txBody>
      </p:sp>
      <p:sp>
        <p:nvSpPr>
          <p:cNvPr id="114692" name="Espace réservé du numéro de diapositive 3">
            <a:extLst>
              <a:ext uri="{FF2B5EF4-FFF2-40B4-BE49-F238E27FC236}">
                <a16:creationId xmlns:a16="http://schemas.microsoft.com/office/drawing/2014/main" id="{FADD7EA6-7C92-4CE1-9069-4825B40966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B70C03-A3DF-445D-9F53-8294A5EE2955}" type="slidenum">
              <a:rPr lang="fr-FR" altLang="fr-FR" sz="1200">
                <a:solidFill>
                  <a:srgbClr val="898989"/>
                </a:solidFill>
              </a:rPr>
              <a:pPr>
                <a:spcBef>
                  <a:spcPct val="0"/>
                </a:spcBef>
                <a:buFontTx/>
                <a:buNone/>
              </a:pPr>
              <a:t>10</a:t>
            </a:fld>
            <a:endParaRPr lang="fr-FR" altLang="fr-FR" sz="1200">
              <a:solidFill>
                <a:srgbClr val="898989"/>
              </a:solidFill>
            </a:endParaRPr>
          </a:p>
        </p:txBody>
      </p:sp>
      <p:sp>
        <p:nvSpPr>
          <p:cNvPr id="5" name="Espace réservé du pied de page 4">
            <a:extLst>
              <a:ext uri="{FF2B5EF4-FFF2-40B4-BE49-F238E27FC236}">
                <a16:creationId xmlns:a16="http://schemas.microsoft.com/office/drawing/2014/main" id="{C5F5732A-310C-4D75-A395-C133963F5AE0}"/>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102348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re 3">
            <a:extLst>
              <a:ext uri="{FF2B5EF4-FFF2-40B4-BE49-F238E27FC236}">
                <a16:creationId xmlns:a16="http://schemas.microsoft.com/office/drawing/2014/main" id="{B9BFFA35-D3EC-4F72-A290-CB5747E1036C}"/>
              </a:ext>
            </a:extLst>
          </p:cNvPr>
          <p:cNvSpPr>
            <a:spLocks noGrp="1"/>
          </p:cNvSpPr>
          <p:nvPr>
            <p:ph type="title"/>
          </p:nvPr>
        </p:nvSpPr>
        <p:spPr>
          <a:xfrm>
            <a:off x="1981200" y="274639"/>
            <a:ext cx="4038600" cy="777875"/>
          </a:xfrm>
          <a:ln w="28575">
            <a:solidFill>
              <a:srgbClr val="00B050"/>
            </a:solidFill>
            <a:miter lim="800000"/>
            <a:headEnd/>
            <a:tailEnd/>
          </a:ln>
        </p:spPr>
        <p:txBody>
          <a:bodyPr/>
          <a:lstStyle/>
          <a:p>
            <a:pPr algn="l" eaLnBrk="1" hangingPunct="1"/>
            <a:r>
              <a:rPr lang="fr-FR" altLang="fr-FR" sz="3200" b="1"/>
              <a:t>Faire une rotation </a:t>
            </a:r>
          </a:p>
        </p:txBody>
      </p:sp>
      <p:sp>
        <p:nvSpPr>
          <p:cNvPr id="116739" name="Espace réservé du contenu 4">
            <a:extLst>
              <a:ext uri="{FF2B5EF4-FFF2-40B4-BE49-F238E27FC236}">
                <a16:creationId xmlns:a16="http://schemas.microsoft.com/office/drawing/2014/main" id="{298AB838-C2A6-4010-88B9-176D3D420962}"/>
              </a:ext>
            </a:extLst>
          </p:cNvPr>
          <p:cNvSpPr>
            <a:spLocks noGrp="1"/>
          </p:cNvSpPr>
          <p:nvPr>
            <p:ph sz="half" idx="1"/>
          </p:nvPr>
        </p:nvSpPr>
        <p:spPr>
          <a:xfrm>
            <a:off x="1981200" y="1125539"/>
            <a:ext cx="4038600" cy="5000625"/>
          </a:xfrm>
        </p:spPr>
        <p:txBody>
          <a:bodyPr/>
          <a:lstStyle/>
          <a:p>
            <a:pPr eaLnBrk="1" hangingPunct="1"/>
            <a:r>
              <a:rPr lang="fr-FR" altLang="fr-FR" b="1"/>
              <a:t>Une rotation </a:t>
            </a:r>
            <a:r>
              <a:rPr lang="fr-FR" altLang="fr-FR"/>
              <a:t>est la succession des plantes sur une même parcelle.</a:t>
            </a:r>
          </a:p>
          <a:p>
            <a:pPr eaLnBrk="1" hangingPunct="1"/>
            <a:r>
              <a:rPr lang="fr-FR" altLang="fr-FR" b="1"/>
              <a:t>Eviter</a:t>
            </a:r>
            <a:r>
              <a:rPr lang="fr-FR" altLang="fr-FR"/>
              <a:t> les plantes de la même famille (solanacées)</a:t>
            </a:r>
          </a:p>
          <a:p>
            <a:pPr eaLnBrk="1" hangingPunct="1"/>
            <a:endParaRPr lang="fr-FR" altLang="fr-FR"/>
          </a:p>
        </p:txBody>
      </p:sp>
      <p:sp>
        <p:nvSpPr>
          <p:cNvPr id="116740" name="Espace réservé du numéro de diapositive 5">
            <a:extLst>
              <a:ext uri="{FF2B5EF4-FFF2-40B4-BE49-F238E27FC236}">
                <a16:creationId xmlns:a16="http://schemas.microsoft.com/office/drawing/2014/main" id="{18FA35F0-521B-4F72-B552-CA0C8F1D3F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2094315-AA60-4C4C-B605-842127D1DCAF}" type="slidenum">
              <a:rPr lang="fr-FR" altLang="fr-FR" sz="1200">
                <a:solidFill>
                  <a:srgbClr val="898989"/>
                </a:solidFill>
              </a:rPr>
              <a:pPr>
                <a:spcBef>
                  <a:spcPct val="0"/>
                </a:spcBef>
                <a:buFontTx/>
                <a:buNone/>
              </a:pPr>
              <a:t>11</a:t>
            </a:fld>
            <a:endParaRPr lang="fr-FR" altLang="fr-FR" sz="1200">
              <a:solidFill>
                <a:srgbClr val="898989"/>
              </a:solidFill>
            </a:endParaRPr>
          </a:p>
        </p:txBody>
      </p:sp>
      <p:sp>
        <p:nvSpPr>
          <p:cNvPr id="116741" name="Espace réservé du contenu 7">
            <a:extLst>
              <a:ext uri="{FF2B5EF4-FFF2-40B4-BE49-F238E27FC236}">
                <a16:creationId xmlns:a16="http://schemas.microsoft.com/office/drawing/2014/main" id="{C48C5AC9-9AD1-45D9-B1EE-26043E6F0E8D}"/>
              </a:ext>
            </a:extLst>
          </p:cNvPr>
          <p:cNvSpPr>
            <a:spLocks noGrp="1"/>
          </p:cNvSpPr>
          <p:nvPr>
            <p:ph sz="half" idx="2"/>
          </p:nvPr>
        </p:nvSpPr>
        <p:spPr>
          <a:xfrm>
            <a:off x="6172200" y="692151"/>
            <a:ext cx="4171950" cy="5434013"/>
          </a:xfrm>
        </p:spPr>
        <p:txBody>
          <a:bodyPr/>
          <a:lstStyle/>
          <a:p>
            <a:r>
              <a:rPr lang="fr-FR" altLang="fr-FR" b="1"/>
              <a:t>Eviter</a:t>
            </a:r>
            <a:r>
              <a:rPr lang="fr-FR" altLang="fr-FR"/>
              <a:t> melon, courge, pastèque, gombo également sensibles aux nématodes.</a:t>
            </a:r>
          </a:p>
          <a:p>
            <a:endParaRPr lang="fr-FR" altLang="fr-FR" sz="1000" b="1"/>
          </a:p>
          <a:p>
            <a:r>
              <a:rPr lang="fr-FR" altLang="fr-FR" b="1"/>
              <a:t>Mettre</a:t>
            </a:r>
            <a:r>
              <a:rPr lang="fr-FR" altLang="fr-FR"/>
              <a:t> oignon, chou, céréales comme le maïs ou le sorgho.</a:t>
            </a:r>
          </a:p>
          <a:p>
            <a:endParaRPr lang="fr-FR" altLang="fr-FR"/>
          </a:p>
        </p:txBody>
      </p:sp>
      <p:pic>
        <p:nvPicPr>
          <p:cNvPr id="116742" name="Picture 2">
            <a:extLst>
              <a:ext uri="{FF2B5EF4-FFF2-40B4-BE49-F238E27FC236}">
                <a16:creationId xmlns:a16="http://schemas.microsoft.com/office/drawing/2014/main" id="{CBEC225D-BF6F-437F-9376-0949BD04B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221164"/>
            <a:ext cx="91059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CA4628DE-D38C-4C06-8BDD-A3EBC277C1AB}"/>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1468701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re 1">
            <a:extLst>
              <a:ext uri="{FF2B5EF4-FFF2-40B4-BE49-F238E27FC236}">
                <a16:creationId xmlns:a16="http://schemas.microsoft.com/office/drawing/2014/main" id="{AA43FE8F-443C-46AA-987C-A4015AE895CF}"/>
              </a:ext>
            </a:extLst>
          </p:cNvPr>
          <p:cNvSpPr>
            <a:spLocks noGrp="1"/>
          </p:cNvSpPr>
          <p:nvPr>
            <p:ph type="title"/>
          </p:nvPr>
        </p:nvSpPr>
        <p:spPr>
          <a:xfrm>
            <a:off x="1981200" y="274639"/>
            <a:ext cx="8229600" cy="130175"/>
          </a:xfrm>
        </p:spPr>
        <p:txBody>
          <a:bodyPr/>
          <a:lstStyle/>
          <a:p>
            <a:endParaRPr lang="fr-FR" altLang="fr-FR" sz="200"/>
          </a:p>
        </p:txBody>
      </p:sp>
      <p:sp>
        <p:nvSpPr>
          <p:cNvPr id="3" name="Espace réservé du contenu 2">
            <a:extLst>
              <a:ext uri="{FF2B5EF4-FFF2-40B4-BE49-F238E27FC236}">
                <a16:creationId xmlns:a16="http://schemas.microsoft.com/office/drawing/2014/main" id="{84FC58E3-C975-482B-A29E-BB8632FE4B78}"/>
              </a:ext>
            </a:extLst>
          </p:cNvPr>
          <p:cNvSpPr>
            <a:spLocks noGrp="1"/>
          </p:cNvSpPr>
          <p:nvPr>
            <p:ph sz="half" idx="1"/>
          </p:nvPr>
        </p:nvSpPr>
        <p:spPr>
          <a:xfrm>
            <a:off x="1981200" y="404814"/>
            <a:ext cx="4038600" cy="5951537"/>
          </a:xfrm>
          <a:solidFill>
            <a:schemeClr val="accent1">
              <a:lumMod val="20000"/>
              <a:lumOff val="80000"/>
            </a:schemeClr>
          </a:solidFill>
        </p:spPr>
        <p:txBody>
          <a:bodyPr/>
          <a:lstStyle/>
          <a:p>
            <a:pPr eaLnBrk="1" fontAlgn="auto" hangingPunct="1">
              <a:spcAft>
                <a:spcPts val="0"/>
              </a:spcAft>
              <a:buNone/>
              <a:defRPr/>
            </a:pPr>
            <a:r>
              <a:rPr lang="fr-FR" sz="2600" b="1" dirty="0">
                <a:solidFill>
                  <a:prstClr val="black"/>
                </a:solidFill>
              </a:rPr>
              <a:t>Le principe de la rotation</a:t>
            </a:r>
          </a:p>
          <a:p>
            <a:pPr eaLnBrk="1" fontAlgn="auto" hangingPunct="1">
              <a:spcAft>
                <a:spcPts val="0"/>
              </a:spcAft>
              <a:defRPr/>
            </a:pPr>
            <a:endParaRPr lang="fr-FR" sz="1000" dirty="0">
              <a:solidFill>
                <a:prstClr val="black"/>
              </a:solidFill>
            </a:endParaRPr>
          </a:p>
          <a:p>
            <a:pPr eaLnBrk="1" fontAlgn="auto" hangingPunct="1">
              <a:spcAft>
                <a:spcPts val="0"/>
              </a:spcAft>
              <a:defRPr/>
            </a:pPr>
            <a:r>
              <a:rPr lang="fr-FR" sz="2600" dirty="0">
                <a:solidFill>
                  <a:prstClr val="black"/>
                </a:solidFill>
              </a:rPr>
              <a:t>Le producteur ne doit pas donner de la « nourriture » aux nématodes.</a:t>
            </a:r>
          </a:p>
          <a:p>
            <a:pPr eaLnBrk="1" fontAlgn="auto" hangingPunct="1">
              <a:spcAft>
                <a:spcPts val="0"/>
              </a:spcAft>
              <a:defRPr/>
            </a:pPr>
            <a:r>
              <a:rPr lang="fr-FR" sz="2600" dirty="0">
                <a:solidFill>
                  <a:prstClr val="black"/>
                </a:solidFill>
              </a:rPr>
              <a:t>Sans nourriture, le nombre de nématodes va diminuer progressivement.</a:t>
            </a:r>
          </a:p>
          <a:p>
            <a:pPr eaLnBrk="1" fontAlgn="auto" hangingPunct="1">
              <a:spcAft>
                <a:spcPts val="0"/>
              </a:spcAft>
              <a:defRPr/>
            </a:pPr>
            <a:r>
              <a:rPr lang="fr-FR" sz="2600" dirty="0">
                <a:solidFill>
                  <a:prstClr val="black"/>
                </a:solidFill>
              </a:rPr>
              <a:t>C’est pourquoi il faut choisir les plantes qui vont être cultivées, les unes derrière les autres.</a:t>
            </a:r>
          </a:p>
        </p:txBody>
      </p:sp>
      <p:sp>
        <p:nvSpPr>
          <p:cNvPr id="118788" name="Espace réservé du contenu 3">
            <a:extLst>
              <a:ext uri="{FF2B5EF4-FFF2-40B4-BE49-F238E27FC236}">
                <a16:creationId xmlns:a16="http://schemas.microsoft.com/office/drawing/2014/main" id="{AF2A1245-189D-4DB8-BDD5-B17BD0820553}"/>
              </a:ext>
            </a:extLst>
          </p:cNvPr>
          <p:cNvSpPr>
            <a:spLocks noGrp="1"/>
          </p:cNvSpPr>
          <p:nvPr>
            <p:ph sz="half" idx="2"/>
          </p:nvPr>
        </p:nvSpPr>
        <p:spPr>
          <a:xfrm>
            <a:off x="6172200" y="1125539"/>
            <a:ext cx="4038600" cy="5000625"/>
          </a:xfrm>
        </p:spPr>
        <p:txBody>
          <a:bodyPr/>
          <a:lstStyle/>
          <a:p>
            <a:pPr eaLnBrk="1" hangingPunct="1"/>
            <a:r>
              <a:rPr lang="fr-FR" altLang="fr-FR" sz="2600">
                <a:solidFill>
                  <a:srgbClr val="000000"/>
                </a:solidFill>
              </a:rPr>
              <a:t>Mettre en place </a:t>
            </a:r>
            <a:r>
              <a:rPr lang="fr-FR" altLang="fr-FR" sz="2600" u="sng">
                <a:solidFill>
                  <a:srgbClr val="000000"/>
                </a:solidFill>
              </a:rPr>
              <a:t>une rotation</a:t>
            </a:r>
            <a:r>
              <a:rPr lang="fr-FR" altLang="fr-FR" sz="2600">
                <a:solidFill>
                  <a:srgbClr val="000000"/>
                </a:solidFill>
              </a:rPr>
              <a:t> avec des plantes résistantes ou </a:t>
            </a:r>
            <a:r>
              <a:rPr lang="fr-FR" altLang="fr-FR" sz="2600" u="sng">
                <a:solidFill>
                  <a:srgbClr val="000000"/>
                </a:solidFill>
              </a:rPr>
              <a:t>peu sensibles</a:t>
            </a:r>
            <a:r>
              <a:rPr lang="fr-FR" altLang="fr-FR" sz="2600">
                <a:solidFill>
                  <a:srgbClr val="000000"/>
                </a:solidFill>
              </a:rPr>
              <a:t> aux nématodes. </a:t>
            </a:r>
          </a:p>
          <a:p>
            <a:pPr eaLnBrk="1" hangingPunct="1"/>
            <a:r>
              <a:rPr lang="fr-FR" altLang="fr-FR" sz="2600">
                <a:solidFill>
                  <a:srgbClr val="000000"/>
                </a:solidFill>
              </a:rPr>
              <a:t>Ces cultures doivent être parfaitement sarclées car les herbes peuvent aussi nourrir les nématodes.</a:t>
            </a:r>
          </a:p>
          <a:p>
            <a:pPr eaLnBrk="1" hangingPunct="1"/>
            <a:r>
              <a:rPr lang="fr-FR" altLang="fr-FR" sz="2600">
                <a:solidFill>
                  <a:srgbClr val="000000"/>
                </a:solidFill>
              </a:rPr>
              <a:t>La tomate, le poivron, le piment ou le melon ne doivent </a:t>
            </a:r>
            <a:r>
              <a:rPr lang="fr-FR" altLang="fr-FR" sz="2600" b="1">
                <a:solidFill>
                  <a:srgbClr val="000000"/>
                </a:solidFill>
              </a:rPr>
              <a:t>revenir que tous les 4 ans</a:t>
            </a:r>
            <a:r>
              <a:rPr lang="fr-FR" altLang="fr-FR" sz="2600">
                <a:solidFill>
                  <a:srgbClr val="000000"/>
                </a:solidFill>
              </a:rPr>
              <a:t>.</a:t>
            </a:r>
          </a:p>
          <a:p>
            <a:endParaRPr lang="fr-FR" altLang="fr-FR"/>
          </a:p>
        </p:txBody>
      </p:sp>
      <p:sp>
        <p:nvSpPr>
          <p:cNvPr id="5" name="Espace réservé du pied de page 4">
            <a:extLst>
              <a:ext uri="{FF2B5EF4-FFF2-40B4-BE49-F238E27FC236}">
                <a16:creationId xmlns:a16="http://schemas.microsoft.com/office/drawing/2014/main" id="{0BF0BA4E-F9A9-44AE-BEF0-0301872186EE}"/>
              </a:ext>
            </a:extLst>
          </p:cNvPr>
          <p:cNvSpPr>
            <a:spLocks noGrp="1"/>
          </p:cNvSpPr>
          <p:nvPr>
            <p:ph type="ftr" sz="quarter" idx="11"/>
          </p:nvPr>
        </p:nvSpPr>
        <p:spPr/>
        <p:txBody>
          <a:bodyPr/>
          <a:lstStyle/>
          <a:p>
            <a:pPr>
              <a:defRPr/>
            </a:pPr>
            <a:r>
              <a:rPr lang="fr-FR"/>
              <a:t>Réalisation RECA - INRAN</a:t>
            </a:r>
          </a:p>
        </p:txBody>
      </p:sp>
      <p:sp>
        <p:nvSpPr>
          <p:cNvPr id="118790" name="Espace réservé du numéro de diapositive 5">
            <a:extLst>
              <a:ext uri="{FF2B5EF4-FFF2-40B4-BE49-F238E27FC236}">
                <a16:creationId xmlns:a16="http://schemas.microsoft.com/office/drawing/2014/main" id="{A3273AD5-0A9F-48AA-B424-718BF06610A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B9CC7A-7251-4843-91FC-209FC99F02B8}" type="slidenum">
              <a:rPr lang="fr-FR" altLang="fr-FR" smtClean="0">
                <a:solidFill>
                  <a:srgbClr val="898989"/>
                </a:solidFill>
                <a:latin typeface="Calibri" panose="020F0502020204030204" pitchFamily="34" charset="0"/>
              </a:rPr>
              <a:pPr/>
              <a:t>12</a:t>
            </a:fld>
            <a:endParaRPr lang="fr-FR" altLang="fr-FR">
              <a:solidFill>
                <a:srgbClr val="898989"/>
              </a:solidFill>
              <a:latin typeface="Calibri" panose="020F0502020204030204" pitchFamily="34" charset="0"/>
            </a:endParaRPr>
          </a:p>
        </p:txBody>
      </p:sp>
    </p:spTree>
    <p:extLst>
      <p:ext uri="{BB962C8B-B14F-4D97-AF65-F5344CB8AC3E}">
        <p14:creationId xmlns:p14="http://schemas.microsoft.com/office/powerpoint/2010/main" val="3156338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re 1">
            <a:extLst>
              <a:ext uri="{FF2B5EF4-FFF2-40B4-BE49-F238E27FC236}">
                <a16:creationId xmlns:a16="http://schemas.microsoft.com/office/drawing/2014/main" id="{10627BFE-F747-45C8-8161-68579D4ECF7A}"/>
              </a:ext>
            </a:extLst>
          </p:cNvPr>
          <p:cNvSpPr>
            <a:spLocks noGrp="1"/>
          </p:cNvSpPr>
          <p:nvPr>
            <p:ph type="title"/>
          </p:nvPr>
        </p:nvSpPr>
        <p:spPr/>
        <p:txBody>
          <a:bodyPr/>
          <a:lstStyle/>
          <a:p>
            <a:pPr algn="l" eaLnBrk="1" hangingPunct="1"/>
            <a:r>
              <a:rPr lang="fr-FR" altLang="fr-FR" sz="3200" b="1"/>
              <a:t>L’idée de rotation ne va pas être acceptée par le producteur ?</a:t>
            </a:r>
          </a:p>
        </p:txBody>
      </p:sp>
      <p:pic>
        <p:nvPicPr>
          <p:cNvPr id="119811" name="Espace réservé du contenu 4" descr="Nem_Margou3.JPG">
            <a:extLst>
              <a:ext uri="{FF2B5EF4-FFF2-40B4-BE49-F238E27FC236}">
                <a16:creationId xmlns:a16="http://schemas.microsoft.com/office/drawing/2014/main" id="{D5499AB6-C340-4D30-8CE9-C8C2C191F1B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03388" y="2420938"/>
            <a:ext cx="4572000" cy="3060700"/>
          </a:xfrm>
        </p:spPr>
      </p:pic>
      <p:sp>
        <p:nvSpPr>
          <p:cNvPr id="119812" name="Espace réservé du contenu 3">
            <a:extLst>
              <a:ext uri="{FF2B5EF4-FFF2-40B4-BE49-F238E27FC236}">
                <a16:creationId xmlns:a16="http://schemas.microsoft.com/office/drawing/2014/main" id="{5558BC39-7076-4AAA-937D-C283A4AB5831}"/>
              </a:ext>
            </a:extLst>
          </p:cNvPr>
          <p:cNvSpPr>
            <a:spLocks noGrp="1"/>
          </p:cNvSpPr>
          <p:nvPr>
            <p:ph sz="half" idx="2"/>
          </p:nvPr>
        </p:nvSpPr>
        <p:spPr>
          <a:xfrm>
            <a:off x="6456364" y="1557339"/>
            <a:ext cx="3887787" cy="4568825"/>
          </a:xfrm>
        </p:spPr>
        <p:txBody>
          <a:bodyPr/>
          <a:lstStyle/>
          <a:p>
            <a:pPr eaLnBrk="1" hangingPunct="1"/>
            <a:r>
              <a:rPr lang="fr-FR" altLang="fr-FR"/>
              <a:t>Dans ce cas il sera comme ce producteur de tomates qui a perdu … ses semences, son engrais, son carburant et son travail…</a:t>
            </a:r>
          </a:p>
          <a:p>
            <a:pPr eaLnBrk="1" hangingPunct="1"/>
            <a:endParaRPr lang="fr-FR" altLang="fr-FR" sz="1400"/>
          </a:p>
          <a:p>
            <a:pPr eaLnBrk="1" hangingPunct="1"/>
            <a:r>
              <a:rPr lang="fr-FR" altLang="fr-FR" b="1"/>
              <a:t>Avec les nématodes, il faut changer sa façon de faire</a:t>
            </a:r>
            <a:r>
              <a:rPr lang="fr-FR" altLang="fr-FR"/>
              <a:t>.</a:t>
            </a:r>
          </a:p>
        </p:txBody>
      </p:sp>
      <p:sp>
        <p:nvSpPr>
          <p:cNvPr id="119813" name="Espace réservé du numéro de diapositive 4">
            <a:extLst>
              <a:ext uri="{FF2B5EF4-FFF2-40B4-BE49-F238E27FC236}">
                <a16:creationId xmlns:a16="http://schemas.microsoft.com/office/drawing/2014/main" id="{50E6C2ED-B159-4D45-97A2-6C496344E0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634659-AC95-4B14-919E-A9A2241836DA}" type="slidenum">
              <a:rPr lang="fr-FR" altLang="fr-FR" sz="1200">
                <a:solidFill>
                  <a:srgbClr val="898989"/>
                </a:solidFill>
              </a:rPr>
              <a:pPr>
                <a:spcBef>
                  <a:spcPct val="0"/>
                </a:spcBef>
                <a:buFontTx/>
                <a:buNone/>
              </a:pPr>
              <a:t>13</a:t>
            </a:fld>
            <a:endParaRPr lang="fr-FR" altLang="fr-FR" sz="1200">
              <a:solidFill>
                <a:srgbClr val="898989"/>
              </a:solidFill>
            </a:endParaRPr>
          </a:p>
        </p:txBody>
      </p:sp>
      <p:sp>
        <p:nvSpPr>
          <p:cNvPr id="6" name="Espace réservé du pied de page 5">
            <a:extLst>
              <a:ext uri="{FF2B5EF4-FFF2-40B4-BE49-F238E27FC236}">
                <a16:creationId xmlns:a16="http://schemas.microsoft.com/office/drawing/2014/main" id="{D96A5192-8F65-4F1D-A3D2-8276BAEC5FD5}"/>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192021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re 1">
            <a:extLst>
              <a:ext uri="{FF2B5EF4-FFF2-40B4-BE49-F238E27FC236}">
                <a16:creationId xmlns:a16="http://schemas.microsoft.com/office/drawing/2014/main" id="{10BE9120-ED61-4414-8CDC-0741989301D6}"/>
              </a:ext>
            </a:extLst>
          </p:cNvPr>
          <p:cNvSpPr>
            <a:spLocks noGrp="1"/>
          </p:cNvSpPr>
          <p:nvPr>
            <p:ph type="title"/>
          </p:nvPr>
        </p:nvSpPr>
        <p:spPr>
          <a:xfrm>
            <a:off x="1981200" y="404813"/>
            <a:ext cx="8229600" cy="965200"/>
          </a:xfrm>
          <a:ln w="28575">
            <a:solidFill>
              <a:srgbClr val="00B050"/>
            </a:solidFill>
            <a:miter lim="800000"/>
            <a:headEnd/>
            <a:tailEnd/>
          </a:ln>
        </p:spPr>
        <p:txBody>
          <a:bodyPr/>
          <a:lstStyle/>
          <a:p>
            <a:pPr algn="l" eaLnBrk="1" hangingPunct="1"/>
            <a:r>
              <a:rPr lang="fr-FR" altLang="fr-FR" sz="3200" b="1"/>
              <a:t>Apporter de la matière organique</a:t>
            </a:r>
          </a:p>
        </p:txBody>
      </p:sp>
      <p:sp>
        <p:nvSpPr>
          <p:cNvPr id="121859" name="Espace réservé du contenu 2">
            <a:extLst>
              <a:ext uri="{FF2B5EF4-FFF2-40B4-BE49-F238E27FC236}">
                <a16:creationId xmlns:a16="http://schemas.microsoft.com/office/drawing/2014/main" id="{A0146D73-1316-46B6-8D50-EE84DBDB0785}"/>
              </a:ext>
            </a:extLst>
          </p:cNvPr>
          <p:cNvSpPr>
            <a:spLocks noGrp="1"/>
          </p:cNvSpPr>
          <p:nvPr>
            <p:ph idx="1"/>
          </p:nvPr>
        </p:nvSpPr>
        <p:spPr/>
        <p:txBody>
          <a:bodyPr/>
          <a:lstStyle/>
          <a:p>
            <a:pPr eaLnBrk="1" hangingPunct="1"/>
            <a:r>
              <a:rPr lang="fr-FR" altLang="fr-FR" sz="2600"/>
              <a:t>Apporter une à deux semaines avant repiquage une quantité importante de « vrai » </a:t>
            </a:r>
            <a:r>
              <a:rPr lang="fr-FR" altLang="fr-FR" sz="2600" u="sng"/>
              <a:t>fumier</a:t>
            </a:r>
            <a:r>
              <a:rPr lang="fr-FR" altLang="fr-FR" sz="2600"/>
              <a:t>  ou de compost (matière organique bien décomposée) sur la base de 20 à 30 tonnes à l’hectare soit 2 à 3 kg par m</a:t>
            </a:r>
            <a:r>
              <a:rPr lang="fr-FR" altLang="fr-FR" sz="2600" baseline="30000"/>
              <a:t>2 </a:t>
            </a:r>
            <a:r>
              <a:rPr lang="fr-FR" altLang="fr-FR" sz="2600"/>
              <a:t>soit 3 à 5 pelletées ou 3 à 5 charrettes pour 500 m</a:t>
            </a:r>
            <a:r>
              <a:rPr lang="fr-FR" altLang="fr-FR" sz="2600" baseline="30000"/>
              <a:t>2</a:t>
            </a:r>
            <a:r>
              <a:rPr lang="fr-FR" altLang="fr-FR" sz="2600"/>
              <a:t>.</a:t>
            </a:r>
          </a:p>
          <a:p>
            <a:pPr eaLnBrk="1" hangingPunct="1"/>
            <a:endParaRPr lang="fr-FR" altLang="fr-FR" sz="600"/>
          </a:p>
          <a:p>
            <a:pPr eaLnBrk="1" hangingPunct="1"/>
            <a:r>
              <a:rPr lang="fr-FR" altLang="fr-FR" sz="2600"/>
              <a:t>Il est à noter  qu’entre l’application du fumier et le repiquage, les parcelles doivent être arrosées au moins une fois pour compléter la décomposition de la matière organique.</a:t>
            </a:r>
          </a:p>
          <a:p>
            <a:pPr eaLnBrk="1" hangingPunct="1"/>
            <a:endParaRPr lang="fr-FR" altLang="fr-FR" sz="2400"/>
          </a:p>
        </p:txBody>
      </p:sp>
      <p:sp>
        <p:nvSpPr>
          <p:cNvPr id="121860" name="Espace réservé du numéro de diapositive 3">
            <a:extLst>
              <a:ext uri="{FF2B5EF4-FFF2-40B4-BE49-F238E27FC236}">
                <a16:creationId xmlns:a16="http://schemas.microsoft.com/office/drawing/2014/main" id="{C7E6ECE0-39D0-49E9-9C02-DACF96A011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BE0BC2-0C1E-4E6E-8E96-6DE71D03DFE5}" type="slidenum">
              <a:rPr lang="fr-FR" altLang="fr-FR" sz="1200">
                <a:solidFill>
                  <a:srgbClr val="898989"/>
                </a:solidFill>
              </a:rPr>
              <a:pPr>
                <a:spcBef>
                  <a:spcPct val="0"/>
                </a:spcBef>
                <a:buFontTx/>
                <a:buNone/>
              </a:pPr>
              <a:t>14</a:t>
            </a:fld>
            <a:endParaRPr lang="fr-FR" altLang="fr-FR" sz="1200">
              <a:solidFill>
                <a:srgbClr val="898989"/>
              </a:solidFill>
            </a:endParaRPr>
          </a:p>
        </p:txBody>
      </p:sp>
      <p:sp>
        <p:nvSpPr>
          <p:cNvPr id="5" name="Espace réservé du pied de page 4">
            <a:extLst>
              <a:ext uri="{FF2B5EF4-FFF2-40B4-BE49-F238E27FC236}">
                <a16:creationId xmlns:a16="http://schemas.microsoft.com/office/drawing/2014/main" id="{86055BA9-63ED-4A27-AE1C-A0DC0D8659C1}"/>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142839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re 3">
            <a:extLst>
              <a:ext uri="{FF2B5EF4-FFF2-40B4-BE49-F238E27FC236}">
                <a16:creationId xmlns:a16="http://schemas.microsoft.com/office/drawing/2014/main" id="{F60E1158-40D7-4720-8E01-918080EB3933}"/>
              </a:ext>
            </a:extLst>
          </p:cNvPr>
          <p:cNvSpPr>
            <a:spLocks noGrp="1"/>
          </p:cNvSpPr>
          <p:nvPr>
            <p:ph type="title"/>
          </p:nvPr>
        </p:nvSpPr>
        <p:spPr>
          <a:xfrm>
            <a:off x="1981200" y="549276"/>
            <a:ext cx="8229600" cy="2447925"/>
          </a:xfrm>
        </p:spPr>
        <p:txBody>
          <a:bodyPr/>
          <a:lstStyle/>
          <a:p>
            <a:pPr algn="l" eaLnBrk="1" hangingPunct="1"/>
            <a:r>
              <a:rPr lang="fr-FR" altLang="fr-FR" sz="2800" b="1"/>
              <a:t>L’effet du fumier sur terrain sableux avec des nématodes (à droite) :</a:t>
            </a:r>
            <a:br>
              <a:rPr lang="fr-FR" altLang="fr-FR" sz="2800" b="1"/>
            </a:br>
            <a:r>
              <a:rPr lang="fr-FR" altLang="fr-FR" sz="2800"/>
              <a:t>Beaucoup plus de racines, la plante résiste mieux ;</a:t>
            </a:r>
            <a:br>
              <a:rPr lang="fr-FR" altLang="fr-FR" sz="2800"/>
            </a:br>
            <a:r>
              <a:rPr lang="fr-FR" altLang="fr-FR" sz="2800"/>
              <a:t>En se décomposant la matière organique détruit des nématodes.</a:t>
            </a:r>
            <a:br>
              <a:rPr lang="fr-FR" altLang="fr-FR" sz="2800"/>
            </a:br>
            <a:endParaRPr lang="fr-FR" altLang="fr-FR" sz="2800"/>
          </a:p>
        </p:txBody>
      </p:sp>
      <p:pic>
        <p:nvPicPr>
          <p:cNvPr id="123907" name="Espace réservé du contenu 6" descr="DSC_4472_detail.jpg">
            <a:extLst>
              <a:ext uri="{FF2B5EF4-FFF2-40B4-BE49-F238E27FC236}">
                <a16:creationId xmlns:a16="http://schemas.microsoft.com/office/drawing/2014/main" id="{577E9BB6-36EC-488B-BA61-5ABD2B0BB79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3" y="2997201"/>
            <a:ext cx="4038600" cy="2982913"/>
          </a:xfrm>
        </p:spPr>
      </p:pic>
      <p:pic>
        <p:nvPicPr>
          <p:cNvPr id="123908" name="Espace réservé du contenu 7" descr="DSC_4480.JPG">
            <a:extLst>
              <a:ext uri="{FF2B5EF4-FFF2-40B4-BE49-F238E27FC236}">
                <a16:creationId xmlns:a16="http://schemas.microsoft.com/office/drawing/2014/main" id="{036D96C5-AA91-4BBB-B235-3B541303E6C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096000" y="2997201"/>
            <a:ext cx="4427538" cy="2963863"/>
          </a:xfrm>
        </p:spPr>
      </p:pic>
      <p:sp>
        <p:nvSpPr>
          <p:cNvPr id="123909" name="Espace réservé du numéro de diapositive 4">
            <a:extLst>
              <a:ext uri="{FF2B5EF4-FFF2-40B4-BE49-F238E27FC236}">
                <a16:creationId xmlns:a16="http://schemas.microsoft.com/office/drawing/2014/main" id="{168F8792-0C5E-4F8E-9A16-FC51934F00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C2B67E-9E73-4EC6-8237-29779F8BFDFF}" type="slidenum">
              <a:rPr lang="fr-FR" altLang="fr-FR" sz="1200">
                <a:solidFill>
                  <a:srgbClr val="898989"/>
                </a:solidFill>
              </a:rPr>
              <a:pPr>
                <a:spcBef>
                  <a:spcPct val="0"/>
                </a:spcBef>
                <a:buFontTx/>
                <a:buNone/>
              </a:pPr>
              <a:t>15</a:t>
            </a:fld>
            <a:endParaRPr lang="fr-FR" altLang="fr-FR" sz="1200">
              <a:solidFill>
                <a:srgbClr val="898989"/>
              </a:solidFill>
            </a:endParaRPr>
          </a:p>
        </p:txBody>
      </p:sp>
      <p:sp>
        <p:nvSpPr>
          <p:cNvPr id="2" name="Espace réservé du pied de page 1">
            <a:extLst>
              <a:ext uri="{FF2B5EF4-FFF2-40B4-BE49-F238E27FC236}">
                <a16:creationId xmlns:a16="http://schemas.microsoft.com/office/drawing/2014/main" id="{24CA7092-FC5B-45E6-A6DC-6DD634569CD9}"/>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380385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re 1">
            <a:extLst>
              <a:ext uri="{FF2B5EF4-FFF2-40B4-BE49-F238E27FC236}">
                <a16:creationId xmlns:a16="http://schemas.microsoft.com/office/drawing/2014/main" id="{37FBC69C-E74D-4562-BFBF-9E41570FA1A2}"/>
              </a:ext>
            </a:extLst>
          </p:cNvPr>
          <p:cNvSpPr>
            <a:spLocks noGrp="1"/>
          </p:cNvSpPr>
          <p:nvPr>
            <p:ph type="title"/>
          </p:nvPr>
        </p:nvSpPr>
        <p:spPr>
          <a:xfrm>
            <a:off x="1981200" y="274639"/>
            <a:ext cx="3970338" cy="993775"/>
          </a:xfrm>
          <a:ln w="28575">
            <a:solidFill>
              <a:srgbClr val="00B050"/>
            </a:solidFill>
            <a:miter lim="800000"/>
            <a:headEnd/>
            <a:tailEnd/>
          </a:ln>
        </p:spPr>
        <p:txBody>
          <a:bodyPr/>
          <a:lstStyle/>
          <a:p>
            <a:pPr algn="l" eaLnBrk="1" hangingPunct="1"/>
            <a:r>
              <a:rPr lang="fr-FR" altLang="fr-FR" sz="3200" b="1"/>
              <a:t>Cultiver l’arachide</a:t>
            </a:r>
          </a:p>
        </p:txBody>
      </p:sp>
      <p:pic>
        <p:nvPicPr>
          <p:cNvPr id="125955" name="Espace réservé du contenu 4" descr="DSC_2248.JPG">
            <a:extLst>
              <a:ext uri="{FF2B5EF4-FFF2-40B4-BE49-F238E27FC236}">
                <a16:creationId xmlns:a16="http://schemas.microsoft.com/office/drawing/2014/main" id="{294C81D8-3FA8-42EA-8C80-3344F943D8A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1200" y="2511426"/>
            <a:ext cx="4038600" cy="2703513"/>
          </a:xfrm>
        </p:spPr>
      </p:pic>
      <p:sp>
        <p:nvSpPr>
          <p:cNvPr id="125956" name="Espace réservé du contenu 3">
            <a:extLst>
              <a:ext uri="{FF2B5EF4-FFF2-40B4-BE49-F238E27FC236}">
                <a16:creationId xmlns:a16="http://schemas.microsoft.com/office/drawing/2014/main" id="{C88D9159-889E-4C51-BB17-12BD396DEABC}"/>
              </a:ext>
            </a:extLst>
          </p:cNvPr>
          <p:cNvSpPr>
            <a:spLocks noGrp="1"/>
          </p:cNvSpPr>
          <p:nvPr>
            <p:ph sz="half" idx="2"/>
          </p:nvPr>
        </p:nvSpPr>
        <p:spPr>
          <a:xfrm>
            <a:off x="6172201" y="908050"/>
            <a:ext cx="4244975" cy="5545138"/>
          </a:xfrm>
        </p:spPr>
        <p:txBody>
          <a:bodyPr/>
          <a:lstStyle/>
          <a:p>
            <a:pPr eaLnBrk="1" hangingPunct="1"/>
            <a:r>
              <a:rPr lang="fr-FR" altLang="fr-FR" sz="2400" b="1"/>
              <a:t>L’arachide</a:t>
            </a:r>
            <a:r>
              <a:rPr lang="fr-FR" altLang="fr-FR" sz="2400"/>
              <a:t> est considérée comme une plante piège. Ses racines attirent les nématodes mais elles ne leur permettent pas de se développer et abaisse le taux d’infestation des sols. Elle peut être </a:t>
            </a:r>
            <a:r>
              <a:rPr lang="fr-FR" altLang="fr-FR" sz="2400" b="1"/>
              <a:t>cultivée pendant la saison des pluies</a:t>
            </a:r>
            <a:r>
              <a:rPr lang="fr-FR" altLang="fr-FR" sz="2400"/>
              <a:t>. </a:t>
            </a:r>
          </a:p>
          <a:p>
            <a:pPr eaLnBrk="1" hangingPunct="1"/>
            <a:r>
              <a:rPr lang="fr-FR" altLang="fr-FR" sz="2400"/>
              <a:t>Il faut que la culture soit </a:t>
            </a:r>
            <a:r>
              <a:rPr lang="fr-FR" altLang="fr-FR" sz="2400" b="1"/>
              <a:t>parfaitement sarclée</a:t>
            </a:r>
            <a:r>
              <a:rPr lang="fr-FR" altLang="fr-FR" sz="2400"/>
              <a:t> pour éviter les plantes adventices dont se nourrissent les nématodes.</a:t>
            </a:r>
          </a:p>
          <a:p>
            <a:pPr eaLnBrk="1" hangingPunct="1"/>
            <a:endParaRPr lang="fr-FR" altLang="fr-FR" sz="2400"/>
          </a:p>
        </p:txBody>
      </p:sp>
      <p:sp>
        <p:nvSpPr>
          <p:cNvPr id="125957" name="Espace réservé du numéro de diapositive 4">
            <a:extLst>
              <a:ext uri="{FF2B5EF4-FFF2-40B4-BE49-F238E27FC236}">
                <a16:creationId xmlns:a16="http://schemas.microsoft.com/office/drawing/2014/main" id="{24890B79-B0F4-4833-9DAD-DD803252A7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D90EAF-9989-439D-A090-0FB9001042FD}" type="slidenum">
              <a:rPr lang="fr-FR" altLang="fr-FR" sz="1200">
                <a:solidFill>
                  <a:srgbClr val="898989"/>
                </a:solidFill>
              </a:rPr>
              <a:pPr>
                <a:spcBef>
                  <a:spcPct val="0"/>
                </a:spcBef>
                <a:buFontTx/>
                <a:buNone/>
              </a:pPr>
              <a:t>16</a:t>
            </a:fld>
            <a:endParaRPr lang="fr-FR" altLang="fr-FR" sz="1200">
              <a:solidFill>
                <a:srgbClr val="898989"/>
              </a:solidFill>
            </a:endParaRPr>
          </a:p>
        </p:txBody>
      </p:sp>
      <p:sp>
        <p:nvSpPr>
          <p:cNvPr id="2" name="Espace réservé du pied de page 1">
            <a:extLst>
              <a:ext uri="{FF2B5EF4-FFF2-40B4-BE49-F238E27FC236}">
                <a16:creationId xmlns:a16="http://schemas.microsoft.com/office/drawing/2014/main" id="{EFDBE6D9-B13D-47B7-B512-0917024F223F}"/>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1426709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re 1">
            <a:extLst>
              <a:ext uri="{FF2B5EF4-FFF2-40B4-BE49-F238E27FC236}">
                <a16:creationId xmlns:a16="http://schemas.microsoft.com/office/drawing/2014/main" id="{D3137F27-B95D-46DA-B5A3-FB1C7E45FBB1}"/>
              </a:ext>
            </a:extLst>
          </p:cNvPr>
          <p:cNvSpPr>
            <a:spLocks noGrp="1"/>
          </p:cNvSpPr>
          <p:nvPr>
            <p:ph type="title"/>
          </p:nvPr>
        </p:nvSpPr>
        <p:spPr>
          <a:xfrm>
            <a:off x="1981200" y="274639"/>
            <a:ext cx="8229600" cy="777875"/>
          </a:xfrm>
          <a:ln w="28575">
            <a:solidFill>
              <a:srgbClr val="00B050"/>
            </a:solidFill>
            <a:miter lim="800000"/>
            <a:headEnd/>
            <a:tailEnd/>
          </a:ln>
        </p:spPr>
        <p:txBody>
          <a:bodyPr/>
          <a:lstStyle/>
          <a:p>
            <a:pPr eaLnBrk="1" hangingPunct="1"/>
            <a:r>
              <a:rPr lang="fr-FR" altLang="fr-FR" sz="3200" b="1"/>
              <a:t>Eviter les plantes « réservoirs »</a:t>
            </a:r>
          </a:p>
        </p:txBody>
      </p:sp>
      <p:sp>
        <p:nvSpPr>
          <p:cNvPr id="3" name="Espace réservé du contenu 2">
            <a:extLst>
              <a:ext uri="{FF2B5EF4-FFF2-40B4-BE49-F238E27FC236}">
                <a16:creationId xmlns:a16="http://schemas.microsoft.com/office/drawing/2014/main" id="{9D1E3AF7-C715-49CD-99BB-2DC615FA7DC4}"/>
              </a:ext>
            </a:extLst>
          </p:cNvPr>
          <p:cNvSpPr>
            <a:spLocks noGrp="1"/>
          </p:cNvSpPr>
          <p:nvPr>
            <p:ph sz="half" idx="1"/>
          </p:nvPr>
        </p:nvSpPr>
        <p:spPr>
          <a:xfrm>
            <a:off x="1774825" y="1196975"/>
            <a:ext cx="4033838" cy="5327650"/>
          </a:xfrm>
        </p:spPr>
        <p:txBody>
          <a:bodyPr rtlCol="0">
            <a:normAutofit fontScale="85000" lnSpcReduction="20000"/>
          </a:bodyPr>
          <a:lstStyle/>
          <a:p>
            <a:pPr eaLnBrk="1" fontAlgn="auto" hangingPunct="1">
              <a:spcAft>
                <a:spcPts val="0"/>
              </a:spcAft>
              <a:defRPr/>
            </a:pPr>
            <a:r>
              <a:rPr lang="fr-FR" dirty="0"/>
              <a:t>Eviter les plantes « réservoirs » qui ne manifestent aucun symptôme mais hébergent les nématodes dans leurs racines. Il s’agit entre autres du : </a:t>
            </a:r>
            <a:r>
              <a:rPr lang="fr-FR" u="sng" dirty="0"/>
              <a:t>moringa</a:t>
            </a:r>
            <a:r>
              <a:rPr lang="fr-FR" dirty="0"/>
              <a:t>, papayer, baobab, Prosopis, Acacia. Bauhinia.</a:t>
            </a:r>
          </a:p>
          <a:p>
            <a:pPr eaLnBrk="1" fontAlgn="auto" hangingPunct="1">
              <a:spcAft>
                <a:spcPts val="0"/>
              </a:spcAft>
              <a:defRPr/>
            </a:pPr>
            <a:endParaRPr lang="fr-FR" sz="900" dirty="0"/>
          </a:p>
          <a:p>
            <a:pPr eaLnBrk="1" fontAlgn="auto" hangingPunct="1">
              <a:spcAft>
                <a:spcPts val="0"/>
              </a:spcAft>
              <a:defRPr/>
            </a:pPr>
            <a:r>
              <a:rPr lang="fr-FR" dirty="0"/>
              <a:t>Pour les haies vives ou les brises vents il faut choisir le neem ou le citrus. Le neem est prioritaire car son feuillage incorporé dans les parcelles, permet de lutter contre les nématodes à galles.</a:t>
            </a:r>
          </a:p>
          <a:p>
            <a:pPr eaLnBrk="1" fontAlgn="auto" hangingPunct="1">
              <a:spcAft>
                <a:spcPts val="0"/>
              </a:spcAft>
              <a:defRPr/>
            </a:pPr>
            <a:endParaRPr lang="fr-FR" dirty="0"/>
          </a:p>
        </p:txBody>
      </p:sp>
      <p:pic>
        <p:nvPicPr>
          <p:cNvPr id="128004" name="Espace réservé du contenu 4" descr="Moringa_Niger_1.JPG">
            <a:extLst>
              <a:ext uri="{FF2B5EF4-FFF2-40B4-BE49-F238E27FC236}">
                <a16:creationId xmlns:a16="http://schemas.microsoft.com/office/drawing/2014/main" id="{FD793366-46D1-4DD0-ADA6-067E5093D35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76914" y="2411414"/>
            <a:ext cx="4535487" cy="3017837"/>
          </a:xfrm>
        </p:spPr>
      </p:pic>
      <p:sp>
        <p:nvSpPr>
          <p:cNvPr id="128005" name="Espace réservé du numéro de diapositive 4">
            <a:extLst>
              <a:ext uri="{FF2B5EF4-FFF2-40B4-BE49-F238E27FC236}">
                <a16:creationId xmlns:a16="http://schemas.microsoft.com/office/drawing/2014/main" id="{5C9CFA94-B185-43BF-A1A2-F34B1142AB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CB2BF0-F814-4496-BA16-BF7E020A37F5}" type="slidenum">
              <a:rPr lang="fr-FR" altLang="fr-FR" sz="1200">
                <a:solidFill>
                  <a:srgbClr val="898989"/>
                </a:solidFill>
              </a:rPr>
              <a:pPr>
                <a:spcBef>
                  <a:spcPct val="0"/>
                </a:spcBef>
                <a:buFontTx/>
                <a:buNone/>
              </a:pPr>
              <a:t>17</a:t>
            </a:fld>
            <a:endParaRPr lang="fr-FR" altLang="fr-FR" sz="1200">
              <a:solidFill>
                <a:srgbClr val="898989"/>
              </a:solidFill>
            </a:endParaRPr>
          </a:p>
        </p:txBody>
      </p:sp>
      <p:sp>
        <p:nvSpPr>
          <p:cNvPr id="2" name="Espace réservé du pied de page 1">
            <a:extLst>
              <a:ext uri="{FF2B5EF4-FFF2-40B4-BE49-F238E27FC236}">
                <a16:creationId xmlns:a16="http://schemas.microsoft.com/office/drawing/2014/main" id="{041A3916-8F9F-41A1-971F-124DF06C2414}"/>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1500476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re 1">
            <a:extLst>
              <a:ext uri="{FF2B5EF4-FFF2-40B4-BE49-F238E27FC236}">
                <a16:creationId xmlns:a16="http://schemas.microsoft.com/office/drawing/2014/main" id="{3FE97D3A-2CD7-4524-8146-E149A24DFAE4}"/>
              </a:ext>
            </a:extLst>
          </p:cNvPr>
          <p:cNvSpPr>
            <a:spLocks noGrp="1"/>
          </p:cNvSpPr>
          <p:nvPr>
            <p:ph type="title"/>
          </p:nvPr>
        </p:nvSpPr>
        <p:spPr>
          <a:xfrm>
            <a:off x="1981200" y="274638"/>
            <a:ext cx="8229600" cy="850900"/>
          </a:xfrm>
          <a:ln w="28575">
            <a:solidFill>
              <a:srgbClr val="00B050"/>
            </a:solidFill>
            <a:miter lim="800000"/>
            <a:headEnd/>
            <a:tailEnd/>
          </a:ln>
        </p:spPr>
        <p:txBody>
          <a:bodyPr/>
          <a:lstStyle/>
          <a:p>
            <a:pPr eaLnBrk="1" hangingPunct="1"/>
            <a:r>
              <a:rPr lang="fr-FR" altLang="fr-FR" sz="3200" b="1"/>
              <a:t>Incorporer des feuilles ou des graines de neem/</a:t>
            </a:r>
            <a:endParaRPr lang="fr-FR" altLang="fr-FR" sz="3200"/>
          </a:p>
        </p:txBody>
      </p:sp>
      <p:sp>
        <p:nvSpPr>
          <p:cNvPr id="130051" name="Espace réservé du contenu 2">
            <a:extLst>
              <a:ext uri="{FF2B5EF4-FFF2-40B4-BE49-F238E27FC236}">
                <a16:creationId xmlns:a16="http://schemas.microsoft.com/office/drawing/2014/main" id="{0523A9C6-47A3-4A1B-903C-F0AACF487668}"/>
              </a:ext>
            </a:extLst>
          </p:cNvPr>
          <p:cNvSpPr>
            <a:spLocks noGrp="1"/>
          </p:cNvSpPr>
          <p:nvPr>
            <p:ph idx="1"/>
          </p:nvPr>
        </p:nvSpPr>
        <p:spPr>
          <a:xfrm>
            <a:off x="1981200" y="1268414"/>
            <a:ext cx="8229600" cy="5184775"/>
          </a:xfrm>
        </p:spPr>
        <p:txBody>
          <a:bodyPr/>
          <a:lstStyle/>
          <a:p>
            <a:pPr eaLnBrk="1" hangingPunct="1"/>
            <a:r>
              <a:rPr lang="fr-FR" altLang="fr-FR" sz="2400" b="1" u="sng"/>
              <a:t>Feuilles</a:t>
            </a:r>
            <a:r>
              <a:rPr lang="fr-FR" altLang="fr-FR" sz="2400"/>
              <a:t> : Cueillir les feuilles assez vertes ; sécher à l’ombre pendant 7 à 10 jours ; broyer les feuilles sèches à la main et les conserver dans un endroit sec et aéré.</a:t>
            </a:r>
          </a:p>
          <a:p>
            <a:pPr eaLnBrk="1" hangingPunct="1">
              <a:buFont typeface="Arial" panose="020B0604020202020204" pitchFamily="34" charset="0"/>
              <a:buNone/>
            </a:pPr>
            <a:endParaRPr lang="fr-FR" altLang="fr-FR" sz="900"/>
          </a:p>
          <a:p>
            <a:pPr eaLnBrk="1" hangingPunct="1"/>
            <a:r>
              <a:rPr lang="fr-FR" altLang="fr-FR" sz="2400"/>
              <a:t>Epandre 500 g/m</a:t>
            </a:r>
            <a:r>
              <a:rPr lang="fr-FR" altLang="fr-FR" sz="2400" baseline="30000"/>
              <a:t>2</a:t>
            </a:r>
            <a:r>
              <a:rPr lang="fr-FR" altLang="fr-FR" sz="2400"/>
              <a:t> de brisures de feuilles (soit 2 tias) ; incorporer au sol avec la houe ; arroser tous les 4 jours pendant </a:t>
            </a:r>
            <a:r>
              <a:rPr lang="fr-FR" altLang="fr-FR" sz="2400" u="sng"/>
              <a:t>quatorze jours </a:t>
            </a:r>
            <a:r>
              <a:rPr lang="fr-FR" altLang="fr-FR" sz="2400"/>
              <a:t>pour permettre leur décomposition et réduire éventuellement leur phytotoxicité ;</a:t>
            </a:r>
          </a:p>
          <a:p>
            <a:pPr eaLnBrk="1" hangingPunct="1">
              <a:buFont typeface="Arial" panose="020B0604020202020204" pitchFamily="34" charset="0"/>
              <a:buNone/>
            </a:pPr>
            <a:endParaRPr lang="fr-FR" altLang="fr-FR" sz="800"/>
          </a:p>
          <a:p>
            <a:pPr eaLnBrk="1" hangingPunct="1"/>
            <a:r>
              <a:rPr lang="fr-FR" altLang="fr-FR" sz="2400" b="1" u="sng"/>
              <a:t>Graines</a:t>
            </a:r>
            <a:r>
              <a:rPr lang="fr-FR" altLang="fr-FR" sz="2400"/>
              <a:t> : 400 g/m</a:t>
            </a:r>
            <a:r>
              <a:rPr lang="fr-FR" altLang="fr-FR" sz="2400" baseline="30000"/>
              <a:t>2</a:t>
            </a:r>
            <a:r>
              <a:rPr lang="fr-FR" altLang="fr-FR" sz="2400"/>
              <a:t> de poudre de graines de neem soit 4 à 5 boites de nescafé avec une utilisation identique aux feuilles (incorporation au sol, délai de </a:t>
            </a:r>
            <a:r>
              <a:rPr lang="fr-FR" altLang="fr-FR" sz="2400" u="sng"/>
              <a:t>quatorze jours </a:t>
            </a:r>
            <a:r>
              <a:rPr lang="fr-FR" altLang="fr-FR" sz="2400"/>
              <a:t>et arrosage régulier).</a:t>
            </a:r>
          </a:p>
          <a:p>
            <a:pPr eaLnBrk="1" hangingPunct="1"/>
            <a:endParaRPr lang="fr-FR" altLang="fr-FR" sz="2400"/>
          </a:p>
        </p:txBody>
      </p:sp>
      <p:sp>
        <p:nvSpPr>
          <p:cNvPr id="130052" name="Espace réservé du numéro de diapositive 3">
            <a:extLst>
              <a:ext uri="{FF2B5EF4-FFF2-40B4-BE49-F238E27FC236}">
                <a16:creationId xmlns:a16="http://schemas.microsoft.com/office/drawing/2014/main" id="{5AFE559C-6CA2-4D14-81E0-46676CC56F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C03B68-2C4E-4B91-86EC-59051D7F8A1E}" type="slidenum">
              <a:rPr lang="fr-FR" altLang="fr-FR" sz="1200">
                <a:solidFill>
                  <a:srgbClr val="898989"/>
                </a:solidFill>
              </a:rPr>
              <a:pPr>
                <a:spcBef>
                  <a:spcPct val="0"/>
                </a:spcBef>
                <a:buFontTx/>
                <a:buNone/>
              </a:pPr>
              <a:t>18</a:t>
            </a:fld>
            <a:endParaRPr lang="fr-FR" altLang="fr-FR" sz="1200">
              <a:solidFill>
                <a:srgbClr val="898989"/>
              </a:solidFill>
            </a:endParaRPr>
          </a:p>
        </p:txBody>
      </p:sp>
      <p:sp>
        <p:nvSpPr>
          <p:cNvPr id="2" name="Espace réservé du pied de page 1">
            <a:extLst>
              <a:ext uri="{FF2B5EF4-FFF2-40B4-BE49-F238E27FC236}">
                <a16:creationId xmlns:a16="http://schemas.microsoft.com/office/drawing/2014/main" id="{36C6FD03-5F50-4B04-9502-908DC515CC04}"/>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96879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re 1">
            <a:extLst>
              <a:ext uri="{FF2B5EF4-FFF2-40B4-BE49-F238E27FC236}">
                <a16:creationId xmlns:a16="http://schemas.microsoft.com/office/drawing/2014/main" id="{D144FE15-3ABD-438F-A14D-B19A98838173}"/>
              </a:ext>
            </a:extLst>
          </p:cNvPr>
          <p:cNvSpPr>
            <a:spLocks noGrp="1"/>
          </p:cNvSpPr>
          <p:nvPr>
            <p:ph type="title"/>
          </p:nvPr>
        </p:nvSpPr>
        <p:spPr>
          <a:xfrm>
            <a:off x="1981200" y="274639"/>
            <a:ext cx="8229600" cy="58737"/>
          </a:xfrm>
        </p:spPr>
        <p:txBody>
          <a:bodyPr/>
          <a:lstStyle/>
          <a:p>
            <a:endParaRPr lang="en-US" altLang="fr-FR" sz="800"/>
          </a:p>
        </p:txBody>
      </p:sp>
      <p:sp>
        <p:nvSpPr>
          <p:cNvPr id="3" name="Espace réservé du contenu 2">
            <a:extLst>
              <a:ext uri="{FF2B5EF4-FFF2-40B4-BE49-F238E27FC236}">
                <a16:creationId xmlns:a16="http://schemas.microsoft.com/office/drawing/2014/main" id="{D34C7CEF-A965-420D-86EF-202E1061C9B1}"/>
              </a:ext>
            </a:extLst>
          </p:cNvPr>
          <p:cNvSpPr>
            <a:spLocks noGrp="1"/>
          </p:cNvSpPr>
          <p:nvPr>
            <p:ph idx="1"/>
          </p:nvPr>
        </p:nvSpPr>
        <p:spPr>
          <a:xfrm>
            <a:off x="1981200" y="836613"/>
            <a:ext cx="8229600" cy="5289550"/>
          </a:xfrm>
        </p:spPr>
        <p:txBody>
          <a:bodyPr/>
          <a:lstStyle/>
          <a:p>
            <a:pPr marL="0" indent="0">
              <a:buNone/>
              <a:defRPr/>
            </a:pPr>
            <a:r>
              <a:rPr lang="fr-FR" sz="2800" dirty="0"/>
              <a:t>En France, le neem ne pousse pas mais les maraîchers en culture biologique utilisent le tourteau de neem pour lutter contre les nématodes.</a:t>
            </a:r>
          </a:p>
          <a:p>
            <a:pPr marL="0" indent="0">
              <a:buNone/>
              <a:defRPr/>
            </a:pPr>
            <a:endParaRPr lang="fr-FR" sz="800" dirty="0"/>
          </a:p>
          <a:p>
            <a:pPr>
              <a:buFont typeface="Arial" charset="0"/>
              <a:buChar char="•"/>
              <a:defRPr/>
            </a:pPr>
            <a:r>
              <a:rPr lang="fr-FR" sz="2800" dirty="0"/>
              <a:t>« Sur des parcelles de melons infectées à 80 %, on arrive à diminuer les attaques avec l’utilisation de </a:t>
            </a:r>
            <a:r>
              <a:rPr lang="fr-FR" sz="2800" b="1" dirty="0"/>
              <a:t>tourteau de neem,</a:t>
            </a:r>
            <a:r>
              <a:rPr lang="fr-FR" sz="2800" dirty="0"/>
              <a:t> entre 40 et 60 % dès la première année d’utilisation. On peut espérer atteindre les 10 à 20 % au bout de quelques années (3-4 ans).</a:t>
            </a:r>
          </a:p>
          <a:p>
            <a:pPr>
              <a:buFont typeface="Arial" charset="0"/>
              <a:buChar char="•"/>
              <a:defRPr/>
            </a:pPr>
            <a:endParaRPr lang="fr-FR" sz="1800" dirty="0"/>
          </a:p>
          <a:p>
            <a:pPr marL="0" algn="ctr">
              <a:buNone/>
              <a:defRPr/>
            </a:pPr>
            <a:r>
              <a:rPr lang="fr-FR" sz="2400" i="1" dirty="0"/>
              <a:t>Groupe de recherche en agriculture biologique / France</a:t>
            </a:r>
          </a:p>
        </p:txBody>
      </p:sp>
      <p:sp>
        <p:nvSpPr>
          <p:cNvPr id="132100" name="Espace réservé du numéro de diapositive 3">
            <a:extLst>
              <a:ext uri="{FF2B5EF4-FFF2-40B4-BE49-F238E27FC236}">
                <a16:creationId xmlns:a16="http://schemas.microsoft.com/office/drawing/2014/main" id="{09A496C7-4EA5-4FD2-89B3-DF02F4BFE2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703E73E-B6C6-46AF-B7FF-F2C24F037DF0}" type="slidenum">
              <a:rPr lang="fr-FR" altLang="fr-FR" sz="1200">
                <a:solidFill>
                  <a:srgbClr val="898989"/>
                </a:solidFill>
              </a:rPr>
              <a:pPr>
                <a:spcBef>
                  <a:spcPct val="0"/>
                </a:spcBef>
                <a:buFontTx/>
                <a:buNone/>
              </a:pPr>
              <a:t>19</a:t>
            </a:fld>
            <a:endParaRPr lang="fr-FR" altLang="fr-FR" sz="1200">
              <a:solidFill>
                <a:srgbClr val="898989"/>
              </a:solidFill>
            </a:endParaRPr>
          </a:p>
        </p:txBody>
      </p:sp>
      <p:sp>
        <p:nvSpPr>
          <p:cNvPr id="2" name="Espace réservé du pied de page 1">
            <a:extLst>
              <a:ext uri="{FF2B5EF4-FFF2-40B4-BE49-F238E27FC236}">
                <a16:creationId xmlns:a16="http://schemas.microsoft.com/office/drawing/2014/main" id="{59F5AB49-A85C-4960-849B-43A56A925B91}"/>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135004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8AC4B-ABF6-478B-9A1A-655A8B5CC54E}"/>
              </a:ext>
            </a:extLst>
          </p:cNvPr>
          <p:cNvSpPr>
            <a:spLocks noGrp="1"/>
          </p:cNvSpPr>
          <p:nvPr>
            <p:ph type="title"/>
          </p:nvPr>
        </p:nvSpPr>
        <p:spPr>
          <a:solidFill>
            <a:schemeClr val="bg1">
              <a:lumMod val="85000"/>
            </a:schemeClr>
          </a:solidFill>
        </p:spPr>
        <p:txBody>
          <a:bodyPr/>
          <a:lstStyle/>
          <a:p>
            <a:pPr eaLnBrk="1" hangingPunct="1">
              <a:defRPr/>
            </a:pPr>
            <a:r>
              <a:rPr lang="fr-FR" sz="3200" b="1" dirty="0"/>
              <a:t>Symptômes  : comment on peut voir ?</a:t>
            </a:r>
            <a:br>
              <a:rPr lang="fr-FR" sz="3200" b="1" dirty="0"/>
            </a:br>
            <a:r>
              <a:rPr lang="fr-FR" sz="1400" b="1" dirty="0"/>
              <a:t>Le formateur présente ces symptômes à partir des photos</a:t>
            </a:r>
            <a:endParaRPr lang="fr-FR" sz="3200" b="1" dirty="0"/>
          </a:p>
        </p:txBody>
      </p:sp>
      <p:sp>
        <p:nvSpPr>
          <p:cNvPr id="3" name="Espace réservé du contenu 2">
            <a:extLst>
              <a:ext uri="{FF2B5EF4-FFF2-40B4-BE49-F238E27FC236}">
                <a16:creationId xmlns:a16="http://schemas.microsoft.com/office/drawing/2014/main" id="{EA4766F1-AE21-46B6-8642-E101B5EA103D}"/>
              </a:ext>
            </a:extLst>
          </p:cNvPr>
          <p:cNvSpPr>
            <a:spLocks noGrp="1"/>
          </p:cNvSpPr>
          <p:nvPr>
            <p:ph sz="half" idx="1"/>
          </p:nvPr>
        </p:nvSpPr>
        <p:spPr>
          <a:xfrm>
            <a:off x="1981200" y="1628775"/>
            <a:ext cx="4038600" cy="4497388"/>
          </a:xfrm>
        </p:spPr>
        <p:txBody>
          <a:bodyPr/>
          <a:lstStyle/>
          <a:p>
            <a:pPr eaLnBrk="1" hangingPunct="1">
              <a:buFont typeface="Arial" charset="0"/>
              <a:buNone/>
              <a:defRPr/>
            </a:pPr>
            <a:r>
              <a:rPr lang="fr-FR" b="1" dirty="0"/>
              <a:t>Sur les racines</a:t>
            </a:r>
            <a:endParaRPr lang="fr-FR" sz="1000" dirty="0"/>
          </a:p>
          <a:p>
            <a:pPr eaLnBrk="1" hangingPunct="1">
              <a:buFont typeface="Arial" charset="0"/>
              <a:buChar char="•"/>
              <a:defRPr/>
            </a:pPr>
            <a:r>
              <a:rPr lang="fr-FR" b="1" dirty="0">
                <a:solidFill>
                  <a:prstClr val="black"/>
                </a:solidFill>
              </a:rPr>
              <a:t>galles sur racines</a:t>
            </a:r>
            <a:endParaRPr lang="fr-FR" dirty="0"/>
          </a:p>
          <a:p>
            <a:pPr eaLnBrk="1" hangingPunct="1">
              <a:buFont typeface="Arial" charset="0"/>
              <a:buChar char="•"/>
              <a:defRPr/>
            </a:pPr>
            <a:r>
              <a:rPr lang="fr-FR" dirty="0"/>
              <a:t>réduction du système racinaire</a:t>
            </a:r>
          </a:p>
          <a:p>
            <a:pPr eaLnBrk="1" hangingPunct="1">
              <a:buFont typeface="Arial" charset="0"/>
              <a:buChar char="•"/>
              <a:defRPr/>
            </a:pPr>
            <a:r>
              <a:rPr lang="fr-FR" dirty="0"/>
              <a:t>ou  prolifération des racines</a:t>
            </a:r>
          </a:p>
          <a:p>
            <a:pPr marL="0" eaLnBrk="1" hangingPunct="1">
              <a:buNone/>
              <a:defRPr/>
            </a:pPr>
            <a:endParaRPr lang="fr-FR" dirty="0"/>
          </a:p>
        </p:txBody>
      </p:sp>
      <p:sp>
        <p:nvSpPr>
          <p:cNvPr id="98308" name="Espace réservé du contenu 3">
            <a:extLst>
              <a:ext uri="{FF2B5EF4-FFF2-40B4-BE49-F238E27FC236}">
                <a16:creationId xmlns:a16="http://schemas.microsoft.com/office/drawing/2014/main" id="{3BA7248C-E7FF-4082-9DB0-83A6CD9FC6AC}"/>
              </a:ext>
            </a:extLst>
          </p:cNvPr>
          <p:cNvSpPr>
            <a:spLocks noGrp="1"/>
          </p:cNvSpPr>
          <p:nvPr>
            <p:ph sz="half" idx="2"/>
          </p:nvPr>
        </p:nvSpPr>
        <p:spPr>
          <a:xfrm>
            <a:off x="6172200" y="2205039"/>
            <a:ext cx="4038600" cy="3921125"/>
          </a:xfrm>
        </p:spPr>
        <p:txBody>
          <a:bodyPr/>
          <a:lstStyle/>
          <a:p>
            <a:pPr eaLnBrk="1" hangingPunct="1">
              <a:buFont typeface="Arial" panose="020B0604020202020204" pitchFamily="34" charset="0"/>
              <a:buNone/>
            </a:pPr>
            <a:endParaRPr lang="en-US" altLang="fr-FR" b="1"/>
          </a:p>
        </p:txBody>
      </p:sp>
      <p:sp>
        <p:nvSpPr>
          <p:cNvPr id="98309" name="Espace réservé du numéro de diapositive 4">
            <a:extLst>
              <a:ext uri="{FF2B5EF4-FFF2-40B4-BE49-F238E27FC236}">
                <a16:creationId xmlns:a16="http://schemas.microsoft.com/office/drawing/2014/main" id="{268529E3-047F-4BA3-B4FB-59C3E10E2F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BED205A-C22F-414B-87D5-B9340C651755}" type="slidenum">
              <a:rPr lang="fr-FR" altLang="fr-FR" sz="1200">
                <a:solidFill>
                  <a:srgbClr val="898989"/>
                </a:solidFill>
              </a:rPr>
              <a:pPr>
                <a:spcBef>
                  <a:spcPct val="0"/>
                </a:spcBef>
                <a:buFontTx/>
                <a:buNone/>
              </a:pPr>
              <a:t>2</a:t>
            </a:fld>
            <a:endParaRPr lang="fr-FR" altLang="fr-FR" sz="1200">
              <a:solidFill>
                <a:srgbClr val="898989"/>
              </a:solidFill>
            </a:endParaRPr>
          </a:p>
        </p:txBody>
      </p:sp>
      <p:pic>
        <p:nvPicPr>
          <p:cNvPr id="98310" name="Picture 2">
            <a:extLst>
              <a:ext uri="{FF2B5EF4-FFF2-40B4-BE49-F238E27FC236}">
                <a16:creationId xmlns:a16="http://schemas.microsoft.com/office/drawing/2014/main" id="{EB916A74-11AD-48B4-B08A-4D9DF011C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4" y="1412876"/>
            <a:ext cx="3959225"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4">
            <a:extLst>
              <a:ext uri="{FF2B5EF4-FFF2-40B4-BE49-F238E27FC236}">
                <a16:creationId xmlns:a16="http://schemas.microsoft.com/office/drawing/2014/main" id="{782B52B6-C776-48FC-938F-B5431BA0DD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1" y="4076701"/>
            <a:ext cx="396081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5">
            <a:extLst>
              <a:ext uri="{FF2B5EF4-FFF2-40B4-BE49-F238E27FC236}">
                <a16:creationId xmlns:a16="http://schemas.microsoft.com/office/drawing/2014/main" id="{AA78942D-EEBB-43B5-BE81-A16A0E81B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4581526"/>
            <a:ext cx="417671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a:extLst>
              <a:ext uri="{FF2B5EF4-FFF2-40B4-BE49-F238E27FC236}">
                <a16:creationId xmlns:a16="http://schemas.microsoft.com/office/drawing/2014/main" id="{90BFF002-1AA7-40E9-9A24-7289961B7633}"/>
              </a:ext>
            </a:extLst>
          </p:cNvPr>
          <p:cNvSpPr>
            <a:spLocks noGrp="1"/>
          </p:cNvSpPr>
          <p:nvPr>
            <p:ph type="ftr" sz="quarter" idx="11"/>
          </p:nvPr>
        </p:nvSpPr>
        <p:spPr/>
        <p:txBody>
          <a:bodyPr/>
          <a:lstStyle/>
          <a:p>
            <a:pPr>
              <a:defRPr/>
            </a:pPr>
            <a:r>
              <a:rPr lang="fr-FR"/>
              <a:t>Réalisation RECA - INRAN</a:t>
            </a:r>
          </a:p>
        </p:txBody>
      </p:sp>
      <p:cxnSp>
        <p:nvCxnSpPr>
          <p:cNvPr id="6" name="Connecteur droit avec flèche 5">
            <a:extLst>
              <a:ext uri="{FF2B5EF4-FFF2-40B4-BE49-F238E27FC236}">
                <a16:creationId xmlns:a16="http://schemas.microsoft.com/office/drawing/2014/main" id="{85F7115C-E2C9-484C-9F08-5DCB252BB640}"/>
              </a:ext>
            </a:extLst>
          </p:cNvPr>
          <p:cNvCxnSpPr>
            <a:cxnSpLocks/>
          </p:cNvCxnSpPr>
          <p:nvPr/>
        </p:nvCxnSpPr>
        <p:spPr>
          <a:xfrm>
            <a:off x="5016500" y="2420938"/>
            <a:ext cx="4319588" cy="10080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9A001370-92DD-48AF-86C7-8C459FD41BB1}"/>
              </a:ext>
            </a:extLst>
          </p:cNvPr>
          <p:cNvCxnSpPr>
            <a:cxnSpLocks/>
          </p:cNvCxnSpPr>
          <p:nvPr/>
        </p:nvCxnSpPr>
        <p:spPr>
          <a:xfrm>
            <a:off x="5591176" y="2924175"/>
            <a:ext cx="2233613" cy="16573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06090442-8848-4715-B8D4-3CE48E16EA6F}"/>
              </a:ext>
            </a:extLst>
          </p:cNvPr>
          <p:cNvCxnSpPr>
            <a:cxnSpLocks/>
          </p:cNvCxnSpPr>
          <p:nvPr/>
        </p:nvCxnSpPr>
        <p:spPr>
          <a:xfrm>
            <a:off x="4224338" y="4076701"/>
            <a:ext cx="0" cy="10080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031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re 3">
            <a:extLst>
              <a:ext uri="{FF2B5EF4-FFF2-40B4-BE49-F238E27FC236}">
                <a16:creationId xmlns:a16="http://schemas.microsoft.com/office/drawing/2014/main" id="{E2101460-9E51-4B41-8D18-948BFA4E516B}"/>
              </a:ext>
            </a:extLst>
          </p:cNvPr>
          <p:cNvSpPr>
            <a:spLocks noGrp="1"/>
          </p:cNvSpPr>
          <p:nvPr>
            <p:ph type="title"/>
          </p:nvPr>
        </p:nvSpPr>
        <p:spPr>
          <a:xfrm>
            <a:off x="1981200" y="274638"/>
            <a:ext cx="8229600" cy="1930400"/>
          </a:xfrm>
        </p:spPr>
        <p:txBody>
          <a:bodyPr/>
          <a:lstStyle/>
          <a:p>
            <a:pPr algn="l"/>
            <a:r>
              <a:rPr lang="fr-FR" altLang="fr-FR" sz="3200"/>
              <a:t>Les produits à base de neem se vendent en Europe ou aux USA).</a:t>
            </a:r>
            <a:br>
              <a:rPr lang="fr-FR" altLang="fr-FR" sz="3200"/>
            </a:br>
            <a:r>
              <a:rPr lang="fr-FR" altLang="fr-FR" sz="3200"/>
              <a:t>Au Niger, le neem est disponible mais les producteurs ne l’utilisent pas assez.</a:t>
            </a:r>
          </a:p>
        </p:txBody>
      </p:sp>
      <p:pic>
        <p:nvPicPr>
          <p:cNvPr id="134147" name="Espace réservé du contenu 6" descr="neem.jpg">
            <a:extLst>
              <a:ext uri="{FF2B5EF4-FFF2-40B4-BE49-F238E27FC236}">
                <a16:creationId xmlns:a16="http://schemas.microsoft.com/office/drawing/2014/main" id="{AF7B73E6-D77D-41CD-BC0C-6505EA32905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4" y="3789363"/>
            <a:ext cx="3203575" cy="2717800"/>
          </a:xfrm>
        </p:spPr>
      </p:pic>
      <p:pic>
        <p:nvPicPr>
          <p:cNvPr id="134148" name="Espace réservé du contenu 7" descr="Neem2.png">
            <a:extLst>
              <a:ext uri="{FF2B5EF4-FFF2-40B4-BE49-F238E27FC236}">
                <a16:creationId xmlns:a16="http://schemas.microsoft.com/office/drawing/2014/main" id="{AFD240D0-D483-4D3B-839A-6A903610CCD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535864" y="3500439"/>
            <a:ext cx="2700337" cy="2700337"/>
          </a:xfrm>
        </p:spPr>
      </p:pic>
      <p:pic>
        <p:nvPicPr>
          <p:cNvPr id="134149" name="Picture 2" descr="C:\Users\Patrick Delmas\Document\0000000000000000000000\Formation_2014\Neem3.jpg">
            <a:extLst>
              <a:ext uri="{FF2B5EF4-FFF2-40B4-BE49-F238E27FC236}">
                <a16:creationId xmlns:a16="http://schemas.microsoft.com/office/drawing/2014/main" id="{42DA7392-573F-4267-A40A-597917DCB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2039" y="2276476"/>
            <a:ext cx="2916237"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0" name="Espace réservé du numéro de diapositive 5">
            <a:extLst>
              <a:ext uri="{FF2B5EF4-FFF2-40B4-BE49-F238E27FC236}">
                <a16:creationId xmlns:a16="http://schemas.microsoft.com/office/drawing/2014/main" id="{25E172B5-7F8B-4AC4-AD87-B02354B3B0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0514515-4488-4E6B-ABFD-2E4D71B95168}" type="slidenum">
              <a:rPr lang="fr-FR" altLang="fr-FR" sz="1200">
                <a:solidFill>
                  <a:srgbClr val="898989"/>
                </a:solidFill>
              </a:rPr>
              <a:pPr>
                <a:spcBef>
                  <a:spcPct val="0"/>
                </a:spcBef>
                <a:buFontTx/>
                <a:buNone/>
              </a:pPr>
              <a:t>20</a:t>
            </a:fld>
            <a:endParaRPr lang="fr-FR" altLang="fr-FR" sz="1200">
              <a:solidFill>
                <a:srgbClr val="898989"/>
              </a:solidFill>
            </a:endParaRPr>
          </a:p>
        </p:txBody>
      </p:sp>
      <p:sp>
        <p:nvSpPr>
          <p:cNvPr id="2" name="Espace réservé du pied de page 1">
            <a:extLst>
              <a:ext uri="{FF2B5EF4-FFF2-40B4-BE49-F238E27FC236}">
                <a16:creationId xmlns:a16="http://schemas.microsoft.com/office/drawing/2014/main" id="{23406AEB-41FD-453B-962D-B0FCB138135A}"/>
              </a:ext>
            </a:extLst>
          </p:cNvPr>
          <p:cNvSpPr>
            <a:spLocks noGrp="1"/>
          </p:cNvSpPr>
          <p:nvPr>
            <p:ph type="ftr" sz="quarter" idx="11"/>
          </p:nvPr>
        </p:nvSpPr>
        <p:spPr/>
        <p:txBody>
          <a:bodyPr/>
          <a:lstStyle/>
          <a:p>
            <a:pPr>
              <a:defRPr/>
            </a:pPr>
            <a:r>
              <a:rPr lang="fr-FR">
                <a:solidFill>
                  <a:prstClr val="black">
                    <a:tint val="75000"/>
                  </a:prstClr>
                </a:solidFill>
              </a:rPr>
              <a:t>Réalisation RECA - INRAN</a:t>
            </a:r>
          </a:p>
        </p:txBody>
      </p:sp>
    </p:spTree>
    <p:extLst>
      <p:ext uri="{BB962C8B-B14F-4D97-AF65-F5344CB8AC3E}">
        <p14:creationId xmlns:p14="http://schemas.microsoft.com/office/powerpoint/2010/main" val="4238601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re 1">
            <a:extLst>
              <a:ext uri="{FF2B5EF4-FFF2-40B4-BE49-F238E27FC236}">
                <a16:creationId xmlns:a16="http://schemas.microsoft.com/office/drawing/2014/main" id="{219D2FE8-9F58-4B95-B46E-061238C54AA8}"/>
              </a:ext>
            </a:extLst>
          </p:cNvPr>
          <p:cNvSpPr>
            <a:spLocks noGrp="1"/>
          </p:cNvSpPr>
          <p:nvPr>
            <p:ph type="title"/>
          </p:nvPr>
        </p:nvSpPr>
        <p:spPr>
          <a:ln w="28575">
            <a:solidFill>
              <a:srgbClr val="00B050"/>
            </a:solidFill>
            <a:miter lim="800000"/>
            <a:headEnd/>
            <a:tailEnd/>
          </a:ln>
        </p:spPr>
        <p:txBody>
          <a:bodyPr/>
          <a:lstStyle/>
          <a:p>
            <a:pPr eaLnBrk="1" hangingPunct="1"/>
            <a:r>
              <a:rPr lang="fr-FR" altLang="fr-FR" sz="3200" b="1"/>
              <a:t>La culture est finie / je ne garde pas mes ennemis</a:t>
            </a:r>
          </a:p>
        </p:txBody>
      </p:sp>
      <p:sp>
        <p:nvSpPr>
          <p:cNvPr id="136195" name="Espace réservé du contenu 2">
            <a:extLst>
              <a:ext uri="{FF2B5EF4-FFF2-40B4-BE49-F238E27FC236}">
                <a16:creationId xmlns:a16="http://schemas.microsoft.com/office/drawing/2014/main" id="{4527E3EE-C649-49B0-BE69-844026BA618B}"/>
              </a:ext>
            </a:extLst>
          </p:cNvPr>
          <p:cNvSpPr>
            <a:spLocks noGrp="1"/>
          </p:cNvSpPr>
          <p:nvPr>
            <p:ph sz="half" idx="1"/>
          </p:nvPr>
        </p:nvSpPr>
        <p:spPr>
          <a:xfrm>
            <a:off x="1981200" y="1600200"/>
            <a:ext cx="4038600" cy="4781550"/>
          </a:xfrm>
        </p:spPr>
        <p:txBody>
          <a:bodyPr/>
          <a:lstStyle/>
          <a:p>
            <a:pPr eaLnBrk="1" hangingPunct="1"/>
            <a:r>
              <a:rPr lang="fr-FR" altLang="fr-FR" sz="2400" b="1"/>
              <a:t>Il faut </a:t>
            </a:r>
            <a:r>
              <a:rPr lang="fr-FR" altLang="fr-FR" sz="2400" b="1" u="sng"/>
              <a:t>tout de suite</a:t>
            </a:r>
            <a:r>
              <a:rPr lang="fr-FR" altLang="fr-FR" sz="2400" b="1"/>
              <a:t> arracher les plants avec les racines et les brûler.</a:t>
            </a:r>
            <a:r>
              <a:rPr lang="fr-FR" altLang="fr-FR" sz="2400"/>
              <a:t> </a:t>
            </a:r>
          </a:p>
          <a:p>
            <a:pPr eaLnBrk="1" hangingPunct="1"/>
            <a:r>
              <a:rPr lang="fr-FR" altLang="fr-FR" sz="2400"/>
              <a:t>Pour détruire les œufs, les larves…</a:t>
            </a:r>
          </a:p>
          <a:p>
            <a:pPr eaLnBrk="1" hangingPunct="1"/>
            <a:r>
              <a:rPr lang="fr-FR" altLang="fr-FR" sz="2400"/>
              <a:t>J’en parle avec mes voisins pour que tout le monde le fasse.</a:t>
            </a:r>
          </a:p>
          <a:p>
            <a:pPr eaLnBrk="1" hangingPunct="1"/>
            <a:r>
              <a:rPr lang="fr-FR" altLang="fr-FR" sz="2400"/>
              <a:t>Une seule galle de nématode contient au moins une femelle qui peut pondre 500 œufs… </a:t>
            </a:r>
          </a:p>
          <a:p>
            <a:pPr eaLnBrk="1" hangingPunct="1"/>
            <a:endParaRPr lang="fr-FR" altLang="fr-FR" sz="2400" b="1"/>
          </a:p>
        </p:txBody>
      </p:sp>
      <p:sp>
        <p:nvSpPr>
          <p:cNvPr id="136196" name="Espace réservé du numéro de diapositive 4">
            <a:extLst>
              <a:ext uri="{FF2B5EF4-FFF2-40B4-BE49-F238E27FC236}">
                <a16:creationId xmlns:a16="http://schemas.microsoft.com/office/drawing/2014/main" id="{57DDBF87-846C-4434-BA79-C222913E62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ECBAA7-57EE-4DF6-AA09-D08DC94DB43E}" type="slidenum">
              <a:rPr lang="fr-FR" altLang="fr-FR" sz="1200">
                <a:solidFill>
                  <a:srgbClr val="898989"/>
                </a:solidFill>
              </a:rPr>
              <a:pPr>
                <a:spcBef>
                  <a:spcPct val="0"/>
                </a:spcBef>
                <a:buFontTx/>
                <a:buNone/>
              </a:pPr>
              <a:t>21</a:t>
            </a:fld>
            <a:endParaRPr lang="fr-FR" altLang="fr-FR" sz="1200">
              <a:solidFill>
                <a:srgbClr val="898989"/>
              </a:solidFill>
            </a:endParaRPr>
          </a:p>
        </p:txBody>
      </p:sp>
      <p:pic>
        <p:nvPicPr>
          <p:cNvPr id="136197" name="Espace réservé du contenu 7" descr="DSC_0830.JPG">
            <a:extLst>
              <a:ext uri="{FF2B5EF4-FFF2-40B4-BE49-F238E27FC236}">
                <a16:creationId xmlns:a16="http://schemas.microsoft.com/office/drawing/2014/main" id="{D54B46EE-1ABA-405F-9559-9B5F7CAE111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51538" y="2205038"/>
            <a:ext cx="4608512" cy="3084512"/>
          </a:xfrm>
        </p:spPr>
      </p:pic>
      <p:sp>
        <p:nvSpPr>
          <p:cNvPr id="2" name="Espace réservé du pied de page 1">
            <a:extLst>
              <a:ext uri="{FF2B5EF4-FFF2-40B4-BE49-F238E27FC236}">
                <a16:creationId xmlns:a16="http://schemas.microsoft.com/office/drawing/2014/main" id="{4BBE723D-47D2-401C-9AB1-6F71DB278D80}"/>
              </a:ext>
            </a:extLst>
          </p:cNvPr>
          <p:cNvSpPr>
            <a:spLocks noGrp="1"/>
          </p:cNvSpPr>
          <p:nvPr>
            <p:ph type="ftr" sz="quarter" idx="11"/>
          </p:nvPr>
        </p:nvSpPr>
        <p:spPr/>
        <p:txBody>
          <a:bodyPr/>
          <a:lstStyle/>
          <a:p>
            <a:pPr>
              <a:defRPr/>
            </a:pPr>
            <a:r>
              <a:rPr lang="fr-FR">
                <a:solidFill>
                  <a:prstClr val="black">
                    <a:tint val="75000"/>
                  </a:prstClr>
                </a:solidFill>
              </a:rPr>
              <a:t>Réalisation RECA - INRAN</a:t>
            </a:r>
          </a:p>
        </p:txBody>
      </p:sp>
    </p:spTree>
    <p:extLst>
      <p:ext uri="{BB962C8B-B14F-4D97-AF65-F5344CB8AC3E}">
        <p14:creationId xmlns:p14="http://schemas.microsoft.com/office/powerpoint/2010/main" val="28876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re 1">
            <a:extLst>
              <a:ext uri="{FF2B5EF4-FFF2-40B4-BE49-F238E27FC236}">
                <a16:creationId xmlns:a16="http://schemas.microsoft.com/office/drawing/2014/main" id="{26584C2B-8144-4BC7-ACC5-0CD4DA11E433}"/>
              </a:ext>
            </a:extLst>
          </p:cNvPr>
          <p:cNvSpPr>
            <a:spLocks noGrp="1"/>
          </p:cNvSpPr>
          <p:nvPr>
            <p:ph type="title"/>
          </p:nvPr>
        </p:nvSpPr>
        <p:spPr>
          <a:xfrm>
            <a:off x="1981200" y="274638"/>
            <a:ext cx="8229600" cy="417512"/>
          </a:xfrm>
        </p:spPr>
        <p:txBody>
          <a:bodyPr/>
          <a:lstStyle/>
          <a:p>
            <a:pPr algn="l" eaLnBrk="1" hangingPunct="1"/>
            <a:r>
              <a:rPr lang="fr-FR" altLang="fr-FR" sz="2800" b="1"/>
              <a:t>Les nématodes c’est quoi ?</a:t>
            </a:r>
          </a:p>
        </p:txBody>
      </p:sp>
      <p:sp>
        <p:nvSpPr>
          <p:cNvPr id="100355" name="Espace réservé du contenu 3">
            <a:extLst>
              <a:ext uri="{FF2B5EF4-FFF2-40B4-BE49-F238E27FC236}">
                <a16:creationId xmlns:a16="http://schemas.microsoft.com/office/drawing/2014/main" id="{1FCAC563-1B78-49A5-801C-7A2894DD334E}"/>
              </a:ext>
            </a:extLst>
          </p:cNvPr>
          <p:cNvSpPr>
            <a:spLocks noGrp="1"/>
          </p:cNvSpPr>
          <p:nvPr>
            <p:ph sz="half" idx="2"/>
          </p:nvPr>
        </p:nvSpPr>
        <p:spPr>
          <a:xfrm>
            <a:off x="6172201" y="981076"/>
            <a:ext cx="4244975" cy="5688013"/>
          </a:xfrm>
        </p:spPr>
        <p:txBody>
          <a:bodyPr/>
          <a:lstStyle/>
          <a:p>
            <a:pPr eaLnBrk="1" hangingPunct="1"/>
            <a:r>
              <a:rPr lang="fr-FR" altLang="fr-FR" sz="2400"/>
              <a:t>Ils sont tout petits, mais sont peut-être les plus graves ennemis des maraîchers. </a:t>
            </a:r>
          </a:p>
          <a:p>
            <a:pPr eaLnBrk="1" hangingPunct="1"/>
            <a:r>
              <a:rPr lang="fr-FR" altLang="fr-FR" sz="2400"/>
              <a:t>Ce sont des vers invisibles à l’œil qui piquent les racines.</a:t>
            </a:r>
          </a:p>
          <a:p>
            <a:pPr eaLnBrk="1" hangingPunct="1"/>
            <a:r>
              <a:rPr lang="fr-FR" altLang="fr-FR" sz="2400"/>
              <a:t>Ils bloquent le fonctionnement normal des racines.</a:t>
            </a:r>
          </a:p>
          <a:p>
            <a:pPr eaLnBrk="1" hangingPunct="1"/>
            <a:r>
              <a:rPr lang="fr-FR" altLang="fr-FR" sz="2400"/>
              <a:t>Surtout dans les sols </a:t>
            </a:r>
            <a:r>
              <a:rPr lang="fr-FR" altLang="fr-FR" sz="2400" b="1"/>
              <a:t>sableux</a:t>
            </a:r>
            <a:r>
              <a:rPr lang="fr-FR" altLang="fr-FR" sz="2400"/>
              <a:t> sans inondation.</a:t>
            </a:r>
          </a:p>
          <a:p>
            <a:pPr eaLnBrk="1" hangingPunct="1"/>
            <a:r>
              <a:rPr lang="fr-FR" altLang="fr-FR" sz="2400"/>
              <a:t>Un sol contaminé le reste longtemps.</a:t>
            </a:r>
          </a:p>
        </p:txBody>
      </p:sp>
      <p:pic>
        <p:nvPicPr>
          <p:cNvPr id="100356" name="Picture 6" descr="http://t0.gstatic.com/images?q=tbn:ANd9GcSPnKYj2Ltm4HcaecRghbuaek8X0TEmxUAIKSP-fYMbshAJmruoHg">
            <a:extLst>
              <a:ext uri="{FF2B5EF4-FFF2-40B4-BE49-F238E27FC236}">
                <a16:creationId xmlns:a16="http://schemas.microsoft.com/office/drawing/2014/main" id="{6C85A880-04D6-4DAA-9691-158802A16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1" y="785814"/>
            <a:ext cx="3560763"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8" descr="http://www.teufellandscape.com/uploads/Image/nematodes.jpg">
            <a:extLst>
              <a:ext uri="{FF2B5EF4-FFF2-40B4-BE49-F238E27FC236}">
                <a16:creationId xmlns:a16="http://schemas.microsoft.com/office/drawing/2014/main" id="{471C67BB-4BCF-4048-9A81-2F4906D1A0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39" y="4000501"/>
            <a:ext cx="357187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Espace réservé du numéro de diapositive 5">
            <a:extLst>
              <a:ext uri="{FF2B5EF4-FFF2-40B4-BE49-F238E27FC236}">
                <a16:creationId xmlns:a16="http://schemas.microsoft.com/office/drawing/2014/main" id="{8F79EF5B-0498-45E6-A3F4-E907E5E879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CDA8429-9AF3-4277-97F5-C1524A08A8DF}" type="slidenum">
              <a:rPr lang="fr-FR" altLang="fr-FR" sz="1200">
                <a:solidFill>
                  <a:srgbClr val="898989"/>
                </a:solidFill>
              </a:rPr>
              <a:pPr>
                <a:spcBef>
                  <a:spcPct val="0"/>
                </a:spcBef>
                <a:buFontTx/>
                <a:buNone/>
              </a:pPr>
              <a:t>3</a:t>
            </a:fld>
            <a:endParaRPr lang="fr-FR" altLang="fr-FR" sz="1200">
              <a:solidFill>
                <a:srgbClr val="898989"/>
              </a:solidFill>
            </a:endParaRPr>
          </a:p>
        </p:txBody>
      </p:sp>
      <p:sp>
        <p:nvSpPr>
          <p:cNvPr id="2" name="Espace réservé du pied de page 1">
            <a:extLst>
              <a:ext uri="{FF2B5EF4-FFF2-40B4-BE49-F238E27FC236}">
                <a16:creationId xmlns:a16="http://schemas.microsoft.com/office/drawing/2014/main" id="{E374491B-CB31-45CA-B66C-A32652651C4E}"/>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333582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re 1">
            <a:extLst>
              <a:ext uri="{FF2B5EF4-FFF2-40B4-BE49-F238E27FC236}">
                <a16:creationId xmlns:a16="http://schemas.microsoft.com/office/drawing/2014/main" id="{277D15B8-8A1A-41EE-BF7E-9B987A2453ED}"/>
              </a:ext>
            </a:extLst>
          </p:cNvPr>
          <p:cNvSpPr>
            <a:spLocks noGrp="1"/>
          </p:cNvSpPr>
          <p:nvPr>
            <p:ph type="title"/>
          </p:nvPr>
        </p:nvSpPr>
        <p:spPr>
          <a:xfrm>
            <a:off x="1981200" y="274639"/>
            <a:ext cx="8229600" cy="765175"/>
          </a:xfrm>
          <a:ln w="28575">
            <a:solidFill>
              <a:schemeClr val="tx2">
                <a:lumMod val="60000"/>
                <a:lumOff val="40000"/>
              </a:schemeClr>
            </a:solidFill>
          </a:ln>
        </p:spPr>
        <p:txBody>
          <a:bodyPr/>
          <a:lstStyle/>
          <a:p>
            <a:pPr eaLnBrk="1" hangingPunct="1">
              <a:defRPr/>
            </a:pPr>
            <a:r>
              <a:rPr lang="fr-FR" altLang="fr-FR" sz="2800" b="1" dirty="0"/>
              <a:t>Biologie des nématodes</a:t>
            </a:r>
          </a:p>
        </p:txBody>
      </p:sp>
      <p:sp>
        <p:nvSpPr>
          <p:cNvPr id="102403" name="Espace réservé du contenu 2">
            <a:extLst>
              <a:ext uri="{FF2B5EF4-FFF2-40B4-BE49-F238E27FC236}">
                <a16:creationId xmlns:a16="http://schemas.microsoft.com/office/drawing/2014/main" id="{417B0F2D-1DE9-4AD4-BDE2-772A744ACA30}"/>
              </a:ext>
            </a:extLst>
          </p:cNvPr>
          <p:cNvSpPr>
            <a:spLocks noGrp="1"/>
          </p:cNvSpPr>
          <p:nvPr>
            <p:ph sz="half" idx="1"/>
          </p:nvPr>
        </p:nvSpPr>
        <p:spPr/>
        <p:txBody>
          <a:bodyPr/>
          <a:lstStyle/>
          <a:p>
            <a:pPr eaLnBrk="1" hangingPunct="1"/>
            <a:r>
              <a:rPr lang="fr-FR" altLang="fr-FR" sz="2400"/>
              <a:t>Les nématodes </a:t>
            </a:r>
            <a:r>
              <a:rPr lang="fr-FR" altLang="fr-FR" sz="2400" b="1"/>
              <a:t>se conservent dans le sol </a:t>
            </a:r>
            <a:r>
              <a:rPr lang="fr-FR" altLang="fr-FR" sz="2400"/>
              <a:t>et les débris de racines sous forme de juvéniles (jeunes) et d’œufs.</a:t>
            </a:r>
          </a:p>
          <a:p>
            <a:pPr eaLnBrk="1" hangingPunct="1"/>
            <a:r>
              <a:rPr lang="fr-FR" altLang="fr-FR" sz="2400"/>
              <a:t>Après la germination, les jeunes racines sécrètent des substances qui attirent les juvéniles qui y pénètrent.</a:t>
            </a:r>
          </a:p>
          <a:p>
            <a:pPr eaLnBrk="1" hangingPunct="1"/>
            <a:r>
              <a:rPr lang="fr-FR" altLang="fr-FR" sz="2400"/>
              <a:t>Une femelle adulte peut pondre 500 œufs</a:t>
            </a:r>
          </a:p>
          <a:p>
            <a:pPr eaLnBrk="1" hangingPunct="1"/>
            <a:endParaRPr lang="fr-FR" altLang="fr-FR" sz="2400"/>
          </a:p>
        </p:txBody>
      </p:sp>
      <p:pic>
        <p:nvPicPr>
          <p:cNvPr id="102404" name="Picture 2">
            <a:extLst>
              <a:ext uri="{FF2B5EF4-FFF2-40B4-BE49-F238E27FC236}">
                <a16:creationId xmlns:a16="http://schemas.microsoft.com/office/drawing/2014/main" id="{7B88E4E9-6BB6-484F-BE0F-4C172A32C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264" y="1412876"/>
            <a:ext cx="2808287"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3">
            <a:extLst>
              <a:ext uri="{FF2B5EF4-FFF2-40B4-BE49-F238E27FC236}">
                <a16:creationId xmlns:a16="http://schemas.microsoft.com/office/drawing/2014/main" id="{DFF6C9CD-54D5-4CF4-8F2E-8B49501F0AD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319964" y="3860800"/>
            <a:ext cx="2771775" cy="2374900"/>
          </a:xfrm>
          <a:noFill/>
        </p:spPr>
      </p:pic>
      <p:sp>
        <p:nvSpPr>
          <p:cNvPr id="102406" name="Espace réservé du numéro de diapositive 5">
            <a:extLst>
              <a:ext uri="{FF2B5EF4-FFF2-40B4-BE49-F238E27FC236}">
                <a16:creationId xmlns:a16="http://schemas.microsoft.com/office/drawing/2014/main" id="{7605E4CB-FD2D-44B2-A4C8-EA71540DC9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2AE583-D445-4E57-9778-0C71AA7A07F0}" type="slidenum">
              <a:rPr lang="fr-FR" altLang="fr-FR" sz="1200">
                <a:solidFill>
                  <a:srgbClr val="898989"/>
                </a:solidFill>
              </a:rPr>
              <a:pPr>
                <a:spcBef>
                  <a:spcPct val="0"/>
                </a:spcBef>
                <a:buFontTx/>
                <a:buNone/>
              </a:pPr>
              <a:t>4</a:t>
            </a:fld>
            <a:endParaRPr lang="fr-FR" altLang="fr-FR" sz="1200">
              <a:solidFill>
                <a:srgbClr val="898989"/>
              </a:solidFill>
            </a:endParaRPr>
          </a:p>
        </p:txBody>
      </p:sp>
      <p:sp>
        <p:nvSpPr>
          <p:cNvPr id="2" name="Espace réservé du pied de page 1">
            <a:extLst>
              <a:ext uri="{FF2B5EF4-FFF2-40B4-BE49-F238E27FC236}">
                <a16:creationId xmlns:a16="http://schemas.microsoft.com/office/drawing/2014/main" id="{E10F9AA7-BB13-4087-AF93-B8E27BA77842}"/>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54658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re 1">
            <a:extLst>
              <a:ext uri="{FF2B5EF4-FFF2-40B4-BE49-F238E27FC236}">
                <a16:creationId xmlns:a16="http://schemas.microsoft.com/office/drawing/2014/main" id="{160AE92C-7509-4FBC-92C3-ABD8DC9A732C}"/>
              </a:ext>
            </a:extLst>
          </p:cNvPr>
          <p:cNvSpPr>
            <a:spLocks noGrp="1"/>
          </p:cNvSpPr>
          <p:nvPr>
            <p:ph type="title"/>
          </p:nvPr>
        </p:nvSpPr>
        <p:spPr/>
        <p:txBody>
          <a:bodyPr/>
          <a:lstStyle/>
          <a:p>
            <a:pPr eaLnBrk="1" hangingPunct="1"/>
            <a:r>
              <a:rPr lang="fr-FR" altLang="fr-FR" sz="2800" b="1"/>
              <a:t>Les nématodes sont un problème </a:t>
            </a:r>
            <a:r>
              <a:rPr lang="fr-FR" altLang="fr-FR" sz="2800" b="1">
                <a:solidFill>
                  <a:srgbClr val="FF0000"/>
                </a:solidFill>
              </a:rPr>
              <a:t>TRES IMPORTANT</a:t>
            </a:r>
            <a:br>
              <a:rPr lang="fr-FR" altLang="fr-FR" sz="2800" b="1">
                <a:solidFill>
                  <a:srgbClr val="FF0000"/>
                </a:solidFill>
              </a:rPr>
            </a:br>
            <a:r>
              <a:rPr lang="fr-FR" altLang="fr-FR" sz="2800" b="1"/>
              <a:t>pour la majorité des cultures maraîchères </a:t>
            </a:r>
          </a:p>
        </p:txBody>
      </p:sp>
      <p:sp>
        <p:nvSpPr>
          <p:cNvPr id="16387" name="Espace réservé du contenu 2">
            <a:extLst>
              <a:ext uri="{FF2B5EF4-FFF2-40B4-BE49-F238E27FC236}">
                <a16:creationId xmlns:a16="http://schemas.microsoft.com/office/drawing/2014/main" id="{B52D786E-CFF0-474A-9818-64FFF8FF3E1D}"/>
              </a:ext>
            </a:extLst>
          </p:cNvPr>
          <p:cNvSpPr>
            <a:spLocks noGrp="1"/>
          </p:cNvSpPr>
          <p:nvPr>
            <p:ph sz="half" idx="1"/>
          </p:nvPr>
        </p:nvSpPr>
        <p:spPr>
          <a:ln w="28575">
            <a:solidFill>
              <a:schemeClr val="accent2">
                <a:lumMod val="75000"/>
              </a:schemeClr>
            </a:solidFill>
          </a:ln>
        </p:spPr>
        <p:txBody>
          <a:bodyPr/>
          <a:lstStyle/>
          <a:p>
            <a:pPr eaLnBrk="1" hangingPunct="1">
              <a:buFont typeface="Arial" charset="0"/>
              <a:buChar char="•"/>
              <a:defRPr/>
            </a:pPr>
            <a:endParaRPr lang="fr-FR" dirty="0"/>
          </a:p>
          <a:p>
            <a:pPr eaLnBrk="1" hangingPunct="1">
              <a:buFont typeface="Arial" charset="0"/>
              <a:buChar char="•"/>
              <a:defRPr/>
            </a:pPr>
            <a:r>
              <a:rPr lang="fr-FR" sz="2400" dirty="0"/>
              <a:t>Il est très difficile d’éliminer les nématodes, il faut donc </a:t>
            </a:r>
            <a:r>
              <a:rPr lang="fr-FR" sz="2400" b="1" dirty="0"/>
              <a:t>apprendre à « les gérer » </a:t>
            </a:r>
            <a:r>
              <a:rPr lang="fr-FR" sz="2400" dirty="0"/>
              <a:t>pour maintenir leur présence dans le sol à un niveau faible ne provoquant pas de dégâts. </a:t>
            </a:r>
          </a:p>
        </p:txBody>
      </p:sp>
      <p:sp>
        <p:nvSpPr>
          <p:cNvPr id="104452" name="Espace réservé du numéro de diapositive 5">
            <a:extLst>
              <a:ext uri="{FF2B5EF4-FFF2-40B4-BE49-F238E27FC236}">
                <a16:creationId xmlns:a16="http://schemas.microsoft.com/office/drawing/2014/main" id="{D290D7CE-EA83-4962-A134-09BC1E5639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F11200-216B-4A86-B269-EB65DF858825}" type="slidenum">
              <a:rPr lang="fr-FR" altLang="fr-FR" sz="1200">
                <a:solidFill>
                  <a:srgbClr val="898989"/>
                </a:solidFill>
              </a:rPr>
              <a:pPr>
                <a:spcBef>
                  <a:spcPct val="0"/>
                </a:spcBef>
                <a:buFontTx/>
                <a:buNone/>
              </a:pPr>
              <a:t>5</a:t>
            </a:fld>
            <a:endParaRPr lang="fr-FR" altLang="fr-FR" sz="1200">
              <a:solidFill>
                <a:srgbClr val="898989"/>
              </a:solidFill>
            </a:endParaRPr>
          </a:p>
        </p:txBody>
      </p:sp>
      <p:sp>
        <p:nvSpPr>
          <p:cNvPr id="104453" name="Espace réservé du contenu 7">
            <a:extLst>
              <a:ext uri="{FF2B5EF4-FFF2-40B4-BE49-F238E27FC236}">
                <a16:creationId xmlns:a16="http://schemas.microsoft.com/office/drawing/2014/main" id="{6564EE7A-BAB4-49C6-9B81-B83643EC70B8}"/>
              </a:ext>
            </a:extLst>
          </p:cNvPr>
          <p:cNvSpPr>
            <a:spLocks noGrp="1"/>
          </p:cNvSpPr>
          <p:nvPr>
            <p:ph sz="half" idx="2"/>
          </p:nvPr>
        </p:nvSpPr>
        <p:spPr/>
        <p:txBody>
          <a:bodyPr/>
          <a:lstStyle/>
          <a:p>
            <a:endParaRPr lang="fr-FR" altLang="fr-FR" sz="2400"/>
          </a:p>
          <a:p>
            <a:r>
              <a:rPr lang="fr-FR" altLang="fr-FR" sz="2400"/>
              <a:t>Les nématicides (pesticides  chimiques) sont très dangereux pour l’homme et l’environnement. </a:t>
            </a:r>
          </a:p>
          <a:p>
            <a:r>
              <a:rPr lang="fr-FR" altLang="fr-FR" sz="2400"/>
              <a:t>Il n’existe AUCUN  nématicide homologué par le Comité sahélien des pesticides, dont le Niger est membre.</a:t>
            </a:r>
          </a:p>
          <a:p>
            <a:endParaRPr lang="fr-FR" altLang="fr-FR" sz="2400"/>
          </a:p>
        </p:txBody>
      </p:sp>
      <p:sp>
        <p:nvSpPr>
          <p:cNvPr id="2" name="Espace réservé du pied de page 1">
            <a:extLst>
              <a:ext uri="{FF2B5EF4-FFF2-40B4-BE49-F238E27FC236}">
                <a16:creationId xmlns:a16="http://schemas.microsoft.com/office/drawing/2014/main" id="{EC02C0B8-A49F-4AB1-A452-13FB78817801}"/>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362676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re 1">
            <a:extLst>
              <a:ext uri="{FF2B5EF4-FFF2-40B4-BE49-F238E27FC236}">
                <a16:creationId xmlns:a16="http://schemas.microsoft.com/office/drawing/2014/main" id="{D6D51C34-E560-4D6C-A879-47D8B7FEBF01}"/>
              </a:ext>
            </a:extLst>
          </p:cNvPr>
          <p:cNvSpPr>
            <a:spLocks noGrp="1"/>
          </p:cNvSpPr>
          <p:nvPr>
            <p:ph type="title"/>
          </p:nvPr>
        </p:nvSpPr>
        <p:spPr/>
        <p:txBody>
          <a:bodyPr/>
          <a:lstStyle/>
          <a:p>
            <a:pPr algn="l"/>
            <a:r>
              <a:rPr lang="fr-FR" altLang="fr-FR" sz="3200" b="1"/>
              <a:t>Si un producteur n’a pas de nématodes il doit éviter de les apporter</a:t>
            </a:r>
            <a:endParaRPr lang="fr-FR" altLang="fr-FR" sz="3200"/>
          </a:p>
        </p:txBody>
      </p:sp>
      <p:sp>
        <p:nvSpPr>
          <p:cNvPr id="106499" name="Espace réservé du contenu 3">
            <a:extLst>
              <a:ext uri="{FF2B5EF4-FFF2-40B4-BE49-F238E27FC236}">
                <a16:creationId xmlns:a16="http://schemas.microsoft.com/office/drawing/2014/main" id="{C347D994-2D59-484F-9C0C-A317BE2F2CE4}"/>
              </a:ext>
            </a:extLst>
          </p:cNvPr>
          <p:cNvSpPr>
            <a:spLocks noGrp="1"/>
          </p:cNvSpPr>
          <p:nvPr>
            <p:ph sz="half" idx="1"/>
          </p:nvPr>
        </p:nvSpPr>
        <p:spPr>
          <a:xfrm>
            <a:off x="1981200" y="1773239"/>
            <a:ext cx="4038600" cy="4352925"/>
          </a:xfrm>
        </p:spPr>
        <p:txBody>
          <a:bodyPr/>
          <a:lstStyle/>
          <a:p>
            <a:r>
              <a:rPr lang="fr-FR" altLang="fr-FR" sz="2400"/>
              <a:t>Il ne faut pas acheter des plants où les apporter d’une pépinière où il peut y avoir des nématodes.</a:t>
            </a:r>
          </a:p>
          <a:p>
            <a:r>
              <a:rPr lang="fr-FR" altLang="fr-FR" sz="2400"/>
              <a:t>Connaître le terrain d’où viennent les plants.</a:t>
            </a:r>
          </a:p>
          <a:p>
            <a:r>
              <a:rPr lang="fr-FR" altLang="fr-FR" sz="2400"/>
              <a:t>Choisir le producteur de plants.</a:t>
            </a:r>
          </a:p>
          <a:p>
            <a:r>
              <a:rPr lang="fr-FR" altLang="fr-FR" sz="2400"/>
              <a:t>Vérifier les racines avant de faire votre achat ou de repiquer.</a:t>
            </a:r>
          </a:p>
        </p:txBody>
      </p:sp>
      <p:pic>
        <p:nvPicPr>
          <p:cNvPr id="106500" name="Espace réservé du contenu 5" descr="Poivron6_transports_plants.JPG">
            <a:extLst>
              <a:ext uri="{FF2B5EF4-FFF2-40B4-BE49-F238E27FC236}">
                <a16:creationId xmlns:a16="http://schemas.microsoft.com/office/drawing/2014/main" id="{E4873307-E242-4277-BFD4-ED3F76F7099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2520951"/>
            <a:ext cx="4038600" cy="2684463"/>
          </a:xfrm>
        </p:spPr>
      </p:pic>
      <p:sp>
        <p:nvSpPr>
          <p:cNvPr id="106501" name="Espace réservé du numéro de diapositive 4">
            <a:extLst>
              <a:ext uri="{FF2B5EF4-FFF2-40B4-BE49-F238E27FC236}">
                <a16:creationId xmlns:a16="http://schemas.microsoft.com/office/drawing/2014/main" id="{398B994A-42A4-4144-8233-186169BD3D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39B8AA-22E3-4327-BF2A-59500BF2DD24}" type="slidenum">
              <a:rPr lang="fr-FR" altLang="fr-FR" sz="1200">
                <a:solidFill>
                  <a:srgbClr val="898989"/>
                </a:solidFill>
              </a:rPr>
              <a:pPr>
                <a:spcBef>
                  <a:spcPct val="0"/>
                </a:spcBef>
                <a:buFontTx/>
                <a:buNone/>
              </a:pPr>
              <a:t>6</a:t>
            </a:fld>
            <a:endParaRPr lang="fr-FR" altLang="fr-FR" sz="1200">
              <a:solidFill>
                <a:srgbClr val="898989"/>
              </a:solidFill>
            </a:endParaRPr>
          </a:p>
        </p:txBody>
      </p:sp>
      <p:sp>
        <p:nvSpPr>
          <p:cNvPr id="2" name="Espace réservé du pied de page 1">
            <a:extLst>
              <a:ext uri="{FF2B5EF4-FFF2-40B4-BE49-F238E27FC236}">
                <a16:creationId xmlns:a16="http://schemas.microsoft.com/office/drawing/2014/main" id="{B0CAD674-4ED6-4679-8E3A-1759FB2B405D}"/>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254532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re 1">
            <a:extLst>
              <a:ext uri="{FF2B5EF4-FFF2-40B4-BE49-F238E27FC236}">
                <a16:creationId xmlns:a16="http://schemas.microsoft.com/office/drawing/2014/main" id="{39EA24EE-0607-44AF-BE2A-D891863E5175}"/>
              </a:ext>
            </a:extLst>
          </p:cNvPr>
          <p:cNvSpPr>
            <a:spLocks noGrp="1"/>
          </p:cNvSpPr>
          <p:nvPr>
            <p:ph type="title"/>
          </p:nvPr>
        </p:nvSpPr>
        <p:spPr>
          <a:xfrm>
            <a:off x="1981200" y="274638"/>
            <a:ext cx="8229600" cy="2074862"/>
          </a:xfrm>
        </p:spPr>
        <p:txBody>
          <a:bodyPr/>
          <a:lstStyle/>
          <a:p>
            <a:pPr algn="l" eaLnBrk="1" hangingPunct="1"/>
            <a:r>
              <a:rPr lang="fr-FR" altLang="fr-FR" sz="3200" b="1"/>
              <a:t>Si un producteur a des nématodes, il doit apprendre à les « gérer » </a:t>
            </a:r>
            <a:br>
              <a:rPr lang="fr-FR" altLang="fr-FR" sz="3200" b="1"/>
            </a:br>
            <a:r>
              <a:rPr lang="fr-FR" altLang="fr-FR" sz="3200" b="1"/>
              <a:t>Comment lutter ? </a:t>
            </a:r>
            <a:br>
              <a:rPr lang="fr-FR" altLang="fr-FR" sz="3200" b="1"/>
            </a:br>
            <a:r>
              <a:rPr lang="fr-FR" altLang="fr-FR" sz="3200" b="1"/>
              <a:t>Les mesures à prendre en pépinière</a:t>
            </a:r>
            <a:endParaRPr lang="fr-FR" altLang="fr-FR" sz="3200"/>
          </a:p>
        </p:txBody>
      </p:sp>
      <p:sp>
        <p:nvSpPr>
          <p:cNvPr id="108547" name="Espace réservé du contenu 4">
            <a:extLst>
              <a:ext uri="{FF2B5EF4-FFF2-40B4-BE49-F238E27FC236}">
                <a16:creationId xmlns:a16="http://schemas.microsoft.com/office/drawing/2014/main" id="{8B85F005-535D-4D8A-B0F0-47C5FFE51ABB}"/>
              </a:ext>
            </a:extLst>
          </p:cNvPr>
          <p:cNvSpPr>
            <a:spLocks noGrp="1"/>
          </p:cNvSpPr>
          <p:nvPr>
            <p:ph idx="1"/>
          </p:nvPr>
        </p:nvSpPr>
        <p:spPr>
          <a:xfrm>
            <a:off x="1981200" y="2636838"/>
            <a:ext cx="8229600" cy="3816350"/>
          </a:xfrm>
        </p:spPr>
        <p:txBody>
          <a:bodyPr/>
          <a:lstStyle/>
          <a:p>
            <a:pPr eaLnBrk="1" hangingPunct="1">
              <a:buFont typeface="Arial" panose="020B0604020202020204" pitchFamily="34" charset="0"/>
              <a:buNone/>
            </a:pPr>
            <a:r>
              <a:rPr lang="fr-FR" altLang="fr-FR" sz="2800"/>
              <a:t>Installer des pépinières sur :</a:t>
            </a:r>
          </a:p>
          <a:p>
            <a:pPr eaLnBrk="1" hangingPunct="1">
              <a:buFont typeface="Arial" panose="020B0604020202020204" pitchFamily="34" charset="0"/>
              <a:buNone/>
            </a:pPr>
            <a:endParaRPr lang="fr-FR" altLang="fr-FR" sz="1000"/>
          </a:p>
          <a:p>
            <a:pPr eaLnBrk="1" hangingPunct="1"/>
            <a:r>
              <a:rPr lang="fr-FR" altLang="fr-FR" sz="2800"/>
              <a:t>un </a:t>
            </a:r>
            <a:r>
              <a:rPr lang="fr-FR" altLang="fr-FR" sz="2800" b="1"/>
              <a:t>terrain désinfecté </a:t>
            </a:r>
            <a:r>
              <a:rPr lang="fr-FR" altLang="fr-FR" sz="2800"/>
              <a:t>par solarisation ou l’eau chaude,</a:t>
            </a:r>
          </a:p>
          <a:p>
            <a:pPr eaLnBrk="1" hangingPunct="1"/>
            <a:r>
              <a:rPr lang="fr-FR" altLang="fr-FR" sz="2800"/>
              <a:t>et/ou </a:t>
            </a:r>
            <a:r>
              <a:rPr lang="fr-FR" altLang="fr-FR" sz="2800" b="1"/>
              <a:t>traité</a:t>
            </a:r>
            <a:r>
              <a:rPr lang="fr-FR" altLang="fr-FR" sz="2800"/>
              <a:t> avec des feuilles ou de la poudre de graines de </a:t>
            </a:r>
            <a:r>
              <a:rPr lang="fr-FR" altLang="fr-FR" sz="2800" b="1"/>
              <a:t>neem</a:t>
            </a:r>
            <a:r>
              <a:rPr lang="fr-FR" altLang="fr-FR" sz="2800"/>
              <a:t>, </a:t>
            </a:r>
          </a:p>
          <a:p>
            <a:pPr eaLnBrk="1" hangingPunct="1"/>
            <a:r>
              <a:rPr lang="fr-FR" altLang="fr-FR" sz="2800"/>
              <a:t>et </a:t>
            </a:r>
            <a:r>
              <a:rPr lang="fr-FR" altLang="fr-FR" sz="2800" u="sng"/>
              <a:t>enrichi en matière organique</a:t>
            </a:r>
            <a:r>
              <a:rPr lang="fr-FR" altLang="fr-FR" sz="2800"/>
              <a:t>, pour éviter une infestation précoce des plants de tomates.</a:t>
            </a:r>
          </a:p>
        </p:txBody>
      </p:sp>
      <p:sp>
        <p:nvSpPr>
          <p:cNvPr id="108548" name="Espace réservé du numéro de diapositive 3">
            <a:extLst>
              <a:ext uri="{FF2B5EF4-FFF2-40B4-BE49-F238E27FC236}">
                <a16:creationId xmlns:a16="http://schemas.microsoft.com/office/drawing/2014/main" id="{02197B9A-8A7C-424E-9C96-7216C89A91A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38B465-CA40-4EA5-BCE9-1487C2A0639F}" type="slidenum">
              <a:rPr lang="fr-FR" altLang="fr-FR" sz="1200">
                <a:solidFill>
                  <a:srgbClr val="898989"/>
                </a:solidFill>
              </a:rPr>
              <a:pPr>
                <a:spcBef>
                  <a:spcPct val="0"/>
                </a:spcBef>
                <a:buFontTx/>
                <a:buNone/>
              </a:pPr>
              <a:t>7</a:t>
            </a:fld>
            <a:endParaRPr lang="fr-FR" altLang="fr-FR" sz="1200">
              <a:solidFill>
                <a:srgbClr val="898989"/>
              </a:solidFill>
            </a:endParaRPr>
          </a:p>
        </p:txBody>
      </p:sp>
      <p:sp>
        <p:nvSpPr>
          <p:cNvPr id="2" name="Espace réservé du pied de page 1">
            <a:extLst>
              <a:ext uri="{FF2B5EF4-FFF2-40B4-BE49-F238E27FC236}">
                <a16:creationId xmlns:a16="http://schemas.microsoft.com/office/drawing/2014/main" id="{97F80AE8-ADAA-48B9-9862-2BB80F0C3C3A}"/>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138155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re 1">
            <a:extLst>
              <a:ext uri="{FF2B5EF4-FFF2-40B4-BE49-F238E27FC236}">
                <a16:creationId xmlns:a16="http://schemas.microsoft.com/office/drawing/2014/main" id="{B0165720-3320-4131-934B-1FD2A6B11B62}"/>
              </a:ext>
            </a:extLst>
          </p:cNvPr>
          <p:cNvSpPr>
            <a:spLocks noGrp="1"/>
          </p:cNvSpPr>
          <p:nvPr>
            <p:ph type="title"/>
          </p:nvPr>
        </p:nvSpPr>
        <p:spPr>
          <a:xfrm>
            <a:off x="1981200" y="274638"/>
            <a:ext cx="8229600" cy="850900"/>
          </a:xfrm>
        </p:spPr>
        <p:txBody>
          <a:bodyPr/>
          <a:lstStyle/>
          <a:p>
            <a:pPr eaLnBrk="1" hangingPunct="1"/>
            <a:r>
              <a:rPr lang="fr-FR" altLang="fr-FR" sz="3200" b="1"/>
              <a:t>Traiter avec le neem </a:t>
            </a:r>
            <a:endParaRPr lang="fr-FR" altLang="fr-FR" sz="3200"/>
          </a:p>
        </p:txBody>
      </p:sp>
      <p:sp>
        <p:nvSpPr>
          <p:cNvPr id="110595" name="Espace réservé du contenu 2">
            <a:extLst>
              <a:ext uri="{FF2B5EF4-FFF2-40B4-BE49-F238E27FC236}">
                <a16:creationId xmlns:a16="http://schemas.microsoft.com/office/drawing/2014/main" id="{F6D07CF4-A890-4701-8CD0-FFE157379508}"/>
              </a:ext>
            </a:extLst>
          </p:cNvPr>
          <p:cNvSpPr>
            <a:spLocks noGrp="1"/>
          </p:cNvSpPr>
          <p:nvPr>
            <p:ph idx="1"/>
          </p:nvPr>
        </p:nvSpPr>
        <p:spPr>
          <a:xfrm>
            <a:off x="1981200" y="1268414"/>
            <a:ext cx="8229600" cy="5184775"/>
          </a:xfrm>
        </p:spPr>
        <p:txBody>
          <a:bodyPr/>
          <a:lstStyle/>
          <a:p>
            <a:pPr eaLnBrk="1" hangingPunct="1"/>
            <a:r>
              <a:rPr lang="fr-FR" altLang="fr-FR" sz="2400" b="1" u="sng"/>
              <a:t>Feuilles</a:t>
            </a:r>
            <a:r>
              <a:rPr lang="fr-FR" altLang="fr-FR" sz="2400"/>
              <a:t> : Cueillir les feuilles assez vertes ; sécher à l’ombre pendant 7 à 10 jours ; broyer les feuilles sèches à la main et les conserver dans un endroit sec et aéré.</a:t>
            </a:r>
          </a:p>
          <a:p>
            <a:pPr eaLnBrk="1" hangingPunct="1">
              <a:buFont typeface="Arial" panose="020B0604020202020204" pitchFamily="34" charset="0"/>
              <a:buNone/>
            </a:pPr>
            <a:endParaRPr lang="fr-FR" altLang="fr-FR" sz="900"/>
          </a:p>
          <a:p>
            <a:pPr eaLnBrk="1" hangingPunct="1"/>
            <a:r>
              <a:rPr lang="fr-FR" altLang="fr-FR" sz="2400"/>
              <a:t>Epandre 500 g/m</a:t>
            </a:r>
            <a:r>
              <a:rPr lang="fr-FR" altLang="fr-FR" sz="2400" baseline="30000"/>
              <a:t>2</a:t>
            </a:r>
            <a:r>
              <a:rPr lang="fr-FR" altLang="fr-FR" sz="2400"/>
              <a:t> de brisures de feuilles (soit 2 tias) ; incorporer au sol avec la houe ; arroser tous les 4 jours pendant </a:t>
            </a:r>
            <a:r>
              <a:rPr lang="fr-FR" altLang="fr-FR" sz="2400" u="sng"/>
              <a:t>deux semaines </a:t>
            </a:r>
            <a:r>
              <a:rPr lang="fr-FR" altLang="fr-FR" sz="2400"/>
              <a:t>pour permettre leur décomposition et réduire éventuellement leur phytotoxicité.</a:t>
            </a:r>
          </a:p>
          <a:p>
            <a:pPr eaLnBrk="1" hangingPunct="1">
              <a:buFont typeface="Arial" panose="020B0604020202020204" pitchFamily="34" charset="0"/>
              <a:buNone/>
            </a:pPr>
            <a:endParaRPr lang="fr-FR" altLang="fr-FR" sz="800"/>
          </a:p>
          <a:p>
            <a:pPr eaLnBrk="1" hangingPunct="1"/>
            <a:r>
              <a:rPr lang="fr-FR" altLang="fr-FR" sz="2400" b="1" u="sng"/>
              <a:t>Graines</a:t>
            </a:r>
            <a:r>
              <a:rPr lang="fr-FR" altLang="fr-FR" sz="2400"/>
              <a:t> : 400 g/m</a:t>
            </a:r>
            <a:r>
              <a:rPr lang="fr-FR" altLang="fr-FR" sz="2400" baseline="30000"/>
              <a:t>2</a:t>
            </a:r>
            <a:r>
              <a:rPr lang="fr-FR" altLang="fr-FR" sz="2400"/>
              <a:t> de poudre de graines de neem soit 4 à 5 boites de nescafé avec une utilisation identique aux feuilles (incorporation au sol, délai de </a:t>
            </a:r>
            <a:r>
              <a:rPr lang="fr-FR" altLang="fr-FR" sz="2400" u="sng"/>
              <a:t>deux semaines </a:t>
            </a:r>
            <a:r>
              <a:rPr lang="fr-FR" altLang="fr-FR" sz="2400"/>
              <a:t>et arrosage régulier).</a:t>
            </a:r>
          </a:p>
          <a:p>
            <a:pPr eaLnBrk="1" hangingPunct="1"/>
            <a:endParaRPr lang="fr-FR" altLang="fr-FR" sz="2400"/>
          </a:p>
        </p:txBody>
      </p:sp>
      <p:sp>
        <p:nvSpPr>
          <p:cNvPr id="110596" name="Espace réservé du numéro de diapositive 3">
            <a:extLst>
              <a:ext uri="{FF2B5EF4-FFF2-40B4-BE49-F238E27FC236}">
                <a16:creationId xmlns:a16="http://schemas.microsoft.com/office/drawing/2014/main" id="{A9DED93C-B616-49C4-ADAE-6DA9824146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EAB459-39D6-4F7D-A306-F7D661B156DC}" type="slidenum">
              <a:rPr lang="fr-FR" altLang="fr-FR" sz="1200">
                <a:solidFill>
                  <a:srgbClr val="898989"/>
                </a:solidFill>
              </a:rPr>
              <a:pPr>
                <a:spcBef>
                  <a:spcPct val="0"/>
                </a:spcBef>
                <a:buFontTx/>
                <a:buNone/>
              </a:pPr>
              <a:t>8</a:t>
            </a:fld>
            <a:endParaRPr lang="fr-FR" altLang="fr-FR" sz="1200">
              <a:solidFill>
                <a:srgbClr val="898989"/>
              </a:solidFill>
            </a:endParaRPr>
          </a:p>
        </p:txBody>
      </p:sp>
      <p:sp>
        <p:nvSpPr>
          <p:cNvPr id="2" name="Espace réservé du pied de page 1">
            <a:extLst>
              <a:ext uri="{FF2B5EF4-FFF2-40B4-BE49-F238E27FC236}">
                <a16:creationId xmlns:a16="http://schemas.microsoft.com/office/drawing/2014/main" id="{641E33FB-9500-4E17-BC5A-CA78418140AF}"/>
              </a:ext>
            </a:extLst>
          </p:cNvPr>
          <p:cNvSpPr>
            <a:spLocks noGrp="1"/>
          </p:cNvSpPr>
          <p:nvPr>
            <p:ph type="ftr" sz="quarter" idx="11"/>
          </p:nvPr>
        </p:nvSpPr>
        <p:spPr/>
        <p:txBody>
          <a:bodyPr/>
          <a:lstStyle/>
          <a:p>
            <a:pPr>
              <a:defRPr/>
            </a:pPr>
            <a:r>
              <a:rPr lang="fr-FR"/>
              <a:t>Réalisation RECA - INRAN</a:t>
            </a:r>
          </a:p>
        </p:txBody>
      </p:sp>
    </p:spTree>
    <p:extLst>
      <p:ext uri="{BB962C8B-B14F-4D97-AF65-F5344CB8AC3E}">
        <p14:creationId xmlns:p14="http://schemas.microsoft.com/office/powerpoint/2010/main" val="1079021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re 1">
            <a:extLst>
              <a:ext uri="{FF2B5EF4-FFF2-40B4-BE49-F238E27FC236}">
                <a16:creationId xmlns:a16="http://schemas.microsoft.com/office/drawing/2014/main" id="{E7D956FB-2330-41DE-A471-4E8E3E0329EE}"/>
              </a:ext>
            </a:extLst>
          </p:cNvPr>
          <p:cNvSpPr>
            <a:spLocks noGrp="1"/>
          </p:cNvSpPr>
          <p:nvPr>
            <p:ph type="title"/>
          </p:nvPr>
        </p:nvSpPr>
        <p:spPr/>
        <p:txBody>
          <a:bodyPr/>
          <a:lstStyle/>
          <a:p>
            <a:pPr eaLnBrk="1" hangingPunct="1"/>
            <a:r>
              <a:rPr lang="fr-FR" altLang="fr-FR" sz="3200" b="1"/>
              <a:t>Attention !</a:t>
            </a:r>
          </a:p>
        </p:txBody>
      </p:sp>
      <p:sp>
        <p:nvSpPr>
          <p:cNvPr id="3" name="Espace réservé du contenu 2">
            <a:extLst>
              <a:ext uri="{FF2B5EF4-FFF2-40B4-BE49-F238E27FC236}">
                <a16:creationId xmlns:a16="http://schemas.microsoft.com/office/drawing/2014/main" id="{09B67754-AB74-4F5E-A7C0-65B65E85BB25}"/>
              </a:ext>
            </a:extLst>
          </p:cNvPr>
          <p:cNvSpPr>
            <a:spLocks noGrp="1"/>
          </p:cNvSpPr>
          <p:nvPr>
            <p:ph sz="half" idx="1"/>
          </p:nvPr>
        </p:nvSpPr>
        <p:spPr/>
        <p:txBody>
          <a:bodyPr rtlCol="0">
            <a:normAutofit/>
          </a:bodyPr>
          <a:lstStyle/>
          <a:p>
            <a:pPr eaLnBrk="1" fontAlgn="auto" hangingPunct="1">
              <a:spcAft>
                <a:spcPts val="0"/>
              </a:spcAft>
              <a:defRPr/>
            </a:pPr>
            <a:r>
              <a:rPr lang="fr-FR" dirty="0"/>
              <a:t>Si des attaques surviennent en pépinière, les plants affectés doivent être impérativement </a:t>
            </a:r>
            <a:r>
              <a:rPr lang="fr-FR" b="1" dirty="0">
                <a:solidFill>
                  <a:srgbClr val="FF0000"/>
                </a:solidFill>
              </a:rPr>
              <a:t>arrachés</a:t>
            </a:r>
            <a:r>
              <a:rPr lang="fr-FR" dirty="0"/>
              <a:t>. Dans le cas contraire, leur plantation au champ contribuera à assurer la dissémination des nématodes et la contamination de sols sains.</a:t>
            </a:r>
          </a:p>
          <a:p>
            <a:pPr eaLnBrk="1" fontAlgn="auto" hangingPunct="1">
              <a:spcAft>
                <a:spcPts val="0"/>
              </a:spcAft>
              <a:defRPr/>
            </a:pPr>
            <a:endParaRPr lang="fr-FR" dirty="0"/>
          </a:p>
        </p:txBody>
      </p:sp>
      <p:sp>
        <p:nvSpPr>
          <p:cNvPr id="112644" name="Espace réservé du contenu 3">
            <a:extLst>
              <a:ext uri="{FF2B5EF4-FFF2-40B4-BE49-F238E27FC236}">
                <a16:creationId xmlns:a16="http://schemas.microsoft.com/office/drawing/2014/main" id="{6078B48B-DD54-4B44-B6AF-C3CB320B1D8A}"/>
              </a:ext>
            </a:extLst>
          </p:cNvPr>
          <p:cNvSpPr>
            <a:spLocks noGrp="1"/>
          </p:cNvSpPr>
          <p:nvPr>
            <p:ph sz="half" idx="2"/>
          </p:nvPr>
        </p:nvSpPr>
        <p:spPr/>
        <p:txBody>
          <a:bodyPr/>
          <a:lstStyle/>
          <a:p>
            <a:pPr eaLnBrk="1" hangingPunct="1"/>
            <a:r>
              <a:rPr lang="fr-FR" altLang="fr-FR"/>
              <a:t>Ne pas repiquer des plants qui présentent des galles.</a:t>
            </a:r>
          </a:p>
        </p:txBody>
      </p:sp>
      <p:pic>
        <p:nvPicPr>
          <p:cNvPr id="112645" name="Picture 5" descr="C:\Users\Patrick Delmas\Document\0000000000000000000000\Formation_2014\Nem_galles.jpg">
            <a:extLst>
              <a:ext uri="{FF2B5EF4-FFF2-40B4-BE49-F238E27FC236}">
                <a16:creationId xmlns:a16="http://schemas.microsoft.com/office/drawing/2014/main" id="{CBC2730D-C378-492C-89A6-AB3DAE13A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3429001"/>
            <a:ext cx="40957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6" name="Espace réservé du numéro de diapositive 5">
            <a:extLst>
              <a:ext uri="{FF2B5EF4-FFF2-40B4-BE49-F238E27FC236}">
                <a16:creationId xmlns:a16="http://schemas.microsoft.com/office/drawing/2014/main" id="{434541F6-E50D-417B-A802-F1B4745703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16548E4-7D1B-4C6A-8821-85EA6F874D4E}" type="slidenum">
              <a:rPr lang="fr-FR" altLang="fr-FR" sz="1200">
                <a:solidFill>
                  <a:srgbClr val="898989"/>
                </a:solidFill>
              </a:rPr>
              <a:pPr>
                <a:spcBef>
                  <a:spcPct val="0"/>
                </a:spcBef>
                <a:buFontTx/>
                <a:buNone/>
              </a:pPr>
              <a:t>9</a:t>
            </a:fld>
            <a:endParaRPr lang="fr-FR" altLang="fr-FR" sz="1200">
              <a:solidFill>
                <a:srgbClr val="898989"/>
              </a:solidFill>
            </a:endParaRPr>
          </a:p>
        </p:txBody>
      </p:sp>
      <p:sp>
        <p:nvSpPr>
          <p:cNvPr id="7" name="Espace réservé du pied de page 6">
            <a:extLst>
              <a:ext uri="{FF2B5EF4-FFF2-40B4-BE49-F238E27FC236}">
                <a16:creationId xmlns:a16="http://schemas.microsoft.com/office/drawing/2014/main" id="{1C4638E4-3887-4F8F-95BF-9689D17D4ABB}"/>
              </a:ext>
            </a:extLst>
          </p:cNvPr>
          <p:cNvSpPr>
            <a:spLocks noGrp="1"/>
          </p:cNvSpPr>
          <p:nvPr>
            <p:ph type="ftr" sz="quarter" idx="11"/>
          </p:nvPr>
        </p:nvSpPr>
        <p:spPr/>
        <p:txBody>
          <a:bodyPr/>
          <a:lstStyle/>
          <a:p>
            <a:pPr>
              <a:defRPr/>
            </a:pPr>
            <a:r>
              <a:rPr lang="fr-FR"/>
              <a:t>Réalisation RECA - INRAN</a:t>
            </a:r>
          </a:p>
        </p:txBody>
      </p:sp>
      <p:cxnSp>
        <p:nvCxnSpPr>
          <p:cNvPr id="5" name="Connecteur droit avec flèche 4">
            <a:extLst>
              <a:ext uri="{FF2B5EF4-FFF2-40B4-BE49-F238E27FC236}">
                <a16:creationId xmlns:a16="http://schemas.microsoft.com/office/drawing/2014/main" id="{2B684DB5-8C5D-4FC5-AF6D-C1D9DF6E9B04}"/>
              </a:ext>
            </a:extLst>
          </p:cNvPr>
          <p:cNvCxnSpPr>
            <a:cxnSpLocks/>
          </p:cNvCxnSpPr>
          <p:nvPr/>
        </p:nvCxnSpPr>
        <p:spPr>
          <a:xfrm>
            <a:off x="7680325" y="2924175"/>
            <a:ext cx="647700" cy="12255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849246"/>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973</Words>
  <Application>Microsoft Office PowerPoint</Application>
  <PresentationFormat>Grand écran</PresentationFormat>
  <Paragraphs>163</Paragraphs>
  <Slides>21</Slides>
  <Notes>20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21</vt:i4>
      </vt:variant>
    </vt:vector>
  </HeadingPairs>
  <TitlesOfParts>
    <vt:vector size="24" baseType="lpstr">
      <vt:lpstr>Arial</vt:lpstr>
      <vt:lpstr>Calibri</vt:lpstr>
      <vt:lpstr>1_Thème Office</vt:lpstr>
      <vt:lpstr>Les nématodes</vt:lpstr>
      <vt:lpstr>Symptômes  : comment on peut voir ? Le formateur présente ces symptômes à partir des photos</vt:lpstr>
      <vt:lpstr>Les nématodes c’est quoi ?</vt:lpstr>
      <vt:lpstr>Biologie des nématodes</vt:lpstr>
      <vt:lpstr>Les nématodes sont un problème TRES IMPORTANT pour la majorité des cultures maraîchères </vt:lpstr>
      <vt:lpstr>Si un producteur n’a pas de nématodes il doit éviter de les apporter</vt:lpstr>
      <vt:lpstr>Si un producteur a des nématodes, il doit apprendre à les « gérer »  Comment lutter ?  Les mesures à prendre en pépinière</vt:lpstr>
      <vt:lpstr>Traiter avec le neem </vt:lpstr>
      <vt:lpstr>Attention !</vt:lpstr>
      <vt:lpstr>Comment lutter ? Les mesures à prendre sur la parcelle avant repiquage</vt:lpstr>
      <vt:lpstr>Faire une rotation </vt:lpstr>
      <vt:lpstr>Présentation PowerPoint</vt:lpstr>
      <vt:lpstr>L’idée de rotation ne va pas être acceptée par le producteur ?</vt:lpstr>
      <vt:lpstr>Apporter de la matière organique</vt:lpstr>
      <vt:lpstr>L’effet du fumier sur terrain sableux avec des nématodes (à droite) : Beaucoup plus de racines, la plante résiste mieux ; En se décomposant la matière organique détruit des nématodes. </vt:lpstr>
      <vt:lpstr>Cultiver l’arachide</vt:lpstr>
      <vt:lpstr>Eviter les plantes « réservoirs »</vt:lpstr>
      <vt:lpstr>Incorporer des feuilles ou des graines de neem/</vt:lpstr>
      <vt:lpstr>Présentation PowerPoint</vt:lpstr>
      <vt:lpstr>Les produits à base de neem se vendent en Europe ou aux USA). Au Niger, le neem est disponible mais les producteurs ne l’utilisent pas assez.</vt:lpstr>
      <vt:lpstr>La culture est finie / je ne garde pas mes ennemis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Delmas</dc:creator>
  <cp:lastModifiedBy>Patrick Delmas</cp:lastModifiedBy>
  <cp:revision>5</cp:revision>
  <dcterms:created xsi:type="dcterms:W3CDTF">2017-09-17T19:24:43Z</dcterms:created>
  <dcterms:modified xsi:type="dcterms:W3CDTF">2017-09-17T19:30:42Z</dcterms:modified>
</cp:coreProperties>
</file>